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7333cc20f2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2d8d3eae434075"/>
  </p:sldMasterIdLst>
  <p:sldIdLst>
    <p:sldId xmlns:r="http://schemas.openxmlformats.org/officeDocument/2006/relationships" id="256" r:id="R818df69bf2494659"/>
    <p:sldId xmlns:r="http://schemas.openxmlformats.org/officeDocument/2006/relationships" id="257" r:id="Rd0cd811b42004871"/>
    <p:sldId xmlns:r="http://schemas.openxmlformats.org/officeDocument/2006/relationships" id="258" r:id="R3ad9b66324b84a63"/>
    <p:sldId xmlns:r="http://schemas.openxmlformats.org/officeDocument/2006/relationships" id="259" r:id="R4f7390710f484399"/>
    <p:sldId xmlns:r="http://schemas.openxmlformats.org/officeDocument/2006/relationships" id="260" r:id="R56904dee1aab4224"/>
    <p:sldId xmlns:r="http://schemas.openxmlformats.org/officeDocument/2006/relationships" id="261" r:id="R97364e0bb94d4af6"/>
    <p:sldId xmlns:r="http://schemas.openxmlformats.org/officeDocument/2006/relationships" id="262" r:id="Rc0251028a51e4e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d8d3eae434075" /><Relationship Type="http://schemas.openxmlformats.org/officeDocument/2006/relationships/slide" Target="/ppt/slides/slide1.xml" Id="R818df69bf2494659" /><Relationship Type="http://schemas.openxmlformats.org/officeDocument/2006/relationships/slide" Target="/ppt/slides/slide2.xml" Id="Rd0cd811b42004871" /><Relationship Type="http://schemas.openxmlformats.org/officeDocument/2006/relationships/slide" Target="/ppt/slides/slide3.xml" Id="R3ad9b66324b84a63" /><Relationship Type="http://schemas.openxmlformats.org/officeDocument/2006/relationships/slide" Target="/ppt/slides/slide4.xml" Id="R4f7390710f484399" /><Relationship Type="http://schemas.openxmlformats.org/officeDocument/2006/relationships/slide" Target="/ppt/slides/slide5.xml" Id="R56904dee1aab4224" /><Relationship Type="http://schemas.openxmlformats.org/officeDocument/2006/relationships/slide" Target="/ppt/slides/slide6.xml" Id="R97364e0bb94d4af6" /><Relationship Type="http://schemas.openxmlformats.org/officeDocument/2006/relationships/slide" Target="/ppt/slides/slide7.xml" Id="Rc0251028a51e4e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41ce9d7ac42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4f4abfe8c41e1" /><Relationship Type="http://schemas.openxmlformats.org/officeDocument/2006/relationships/theme" Target="/ppt/slideMasters/theme/theme1.xml" Id="R547cd81db23e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24f4abfe8c41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d26c47c544a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bdcccc7504d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a6f9785ef4d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56738b3b348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87596a45548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a217db1ca48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d5d1fa179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ELAM HOLDING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717 623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1 028 860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1 429 684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BREISTRAND LAMPE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Blomsterkroken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830 888 772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ELAM HOLDING AS</a:t>
            </a:r>
          </a:p>
        </p:txBody>
      </p:sp>
    </p:spTree>
  </p:cSld>
  <p:clrMapOvr>
    <a:masterClrMapping xmlns:a="http://schemas.openxmlformats.org/drawingml/2006/main"/>
  </p:clrMapOvr>
</p:sld>
</file>