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ccb014530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9ac8f5cb9481d"/>
  </p:sldMasterIdLst>
  <p:sldIdLst>
    <p:sldId xmlns:r="http://schemas.openxmlformats.org/officeDocument/2006/relationships" id="256" r:id="R42274c06133a484e"/>
    <p:sldId xmlns:r="http://schemas.openxmlformats.org/officeDocument/2006/relationships" id="257" r:id="R0e2f96be4dc44310"/>
    <p:sldId xmlns:r="http://schemas.openxmlformats.org/officeDocument/2006/relationships" id="258" r:id="R6a2660cef4024c47"/>
    <p:sldId xmlns:r="http://schemas.openxmlformats.org/officeDocument/2006/relationships" id="259" r:id="Rc89c57071be849e4"/>
    <p:sldId xmlns:r="http://schemas.openxmlformats.org/officeDocument/2006/relationships" id="260" r:id="R3ac90a7f79d242ec"/>
    <p:sldId xmlns:r="http://schemas.openxmlformats.org/officeDocument/2006/relationships" id="261" r:id="R82897f4e2d9741fb"/>
    <p:sldId xmlns:r="http://schemas.openxmlformats.org/officeDocument/2006/relationships" id="262" r:id="R8c58d148e854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9ac8f5cb9481d" /><Relationship Type="http://schemas.openxmlformats.org/officeDocument/2006/relationships/slide" Target="/ppt/slides/slide1.xml" Id="R42274c06133a484e" /><Relationship Type="http://schemas.openxmlformats.org/officeDocument/2006/relationships/slide" Target="/ppt/slides/slide2.xml" Id="R0e2f96be4dc44310" /><Relationship Type="http://schemas.openxmlformats.org/officeDocument/2006/relationships/slide" Target="/ppt/slides/slide3.xml" Id="R6a2660cef4024c47" /><Relationship Type="http://schemas.openxmlformats.org/officeDocument/2006/relationships/slide" Target="/ppt/slides/slide4.xml" Id="Rc89c57071be849e4" /><Relationship Type="http://schemas.openxmlformats.org/officeDocument/2006/relationships/slide" Target="/ppt/slides/slide5.xml" Id="R3ac90a7f79d242ec" /><Relationship Type="http://schemas.openxmlformats.org/officeDocument/2006/relationships/slide" Target="/ppt/slides/slide6.xml" Id="R82897f4e2d9741fb" /><Relationship Type="http://schemas.openxmlformats.org/officeDocument/2006/relationships/slide" Target="/ppt/slides/slide7.xml" Id="R8c58d148e854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9d0e8f4d7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f9e1caae406a" /><Relationship Type="http://schemas.openxmlformats.org/officeDocument/2006/relationships/theme" Target="/ppt/slideMasters/theme/theme1.xml" Id="Rf18430548932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df9e1caae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c0488b6bd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33541ed10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6a4099634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eea97574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956e6c49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5bd6a434c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18796d4c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34 105 455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JAN-TERJE LURUD HOLDING AS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STENDAHL HALVOR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EDMUND STAAL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lurud@comfort-el.no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830 946 152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ELEKTRO AS</a:t>
            </a:r>
          </a:p>
        </p:txBody>
      </p:sp>
    </p:spTree>
  </p:cSld>
  <p:clrMapOvr>
    <a:masterClrMapping xmlns:a="http://schemas.openxmlformats.org/drawingml/2006/main"/>
  </p:clrMapOvr>
</p:sld>
</file>