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cc685abcbd48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e4e81e080f4a73"/>
  </p:sldMasterIdLst>
  <p:sldIdLst>
    <p:sldId xmlns:r="http://schemas.openxmlformats.org/officeDocument/2006/relationships" id="256" r:id="R529656ebc6f848e3"/>
    <p:sldId xmlns:r="http://schemas.openxmlformats.org/officeDocument/2006/relationships" id="257" r:id="Ra98275aa66a24a95"/>
    <p:sldId xmlns:r="http://schemas.openxmlformats.org/officeDocument/2006/relationships" id="258" r:id="Rb36d51481ba140c0"/>
    <p:sldId xmlns:r="http://schemas.openxmlformats.org/officeDocument/2006/relationships" id="259" r:id="Rb92f02fce94e4472"/>
    <p:sldId xmlns:r="http://schemas.openxmlformats.org/officeDocument/2006/relationships" id="260" r:id="R95f5e94cc2244e89"/>
    <p:sldId xmlns:r="http://schemas.openxmlformats.org/officeDocument/2006/relationships" id="261" r:id="Rc3cbeab5a2924a31"/>
    <p:sldId xmlns:r="http://schemas.openxmlformats.org/officeDocument/2006/relationships" id="262" r:id="R3c68096800f444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e4e81e080f4a73" /><Relationship Type="http://schemas.openxmlformats.org/officeDocument/2006/relationships/slide" Target="/ppt/slides/slide1.xml" Id="R529656ebc6f848e3" /><Relationship Type="http://schemas.openxmlformats.org/officeDocument/2006/relationships/slide" Target="/ppt/slides/slide2.xml" Id="Ra98275aa66a24a95" /><Relationship Type="http://schemas.openxmlformats.org/officeDocument/2006/relationships/slide" Target="/ppt/slides/slide3.xml" Id="Rb36d51481ba140c0" /><Relationship Type="http://schemas.openxmlformats.org/officeDocument/2006/relationships/slide" Target="/ppt/slides/slide4.xml" Id="Rb92f02fce94e4472" /><Relationship Type="http://schemas.openxmlformats.org/officeDocument/2006/relationships/slide" Target="/ppt/slides/slide5.xml" Id="R95f5e94cc2244e89" /><Relationship Type="http://schemas.openxmlformats.org/officeDocument/2006/relationships/slide" Target="/ppt/slides/slide6.xml" Id="Rc3cbeab5a2924a31" /><Relationship Type="http://schemas.openxmlformats.org/officeDocument/2006/relationships/slide" Target="/ppt/slides/slide7.xml" Id="R3c68096800f444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74f5845ad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331d61e464e8a" /><Relationship Type="http://schemas.openxmlformats.org/officeDocument/2006/relationships/theme" Target="/ppt/slideMasters/theme/theme1.xml" Id="R16cf66225dbd4f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b331d61e464e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2556a72f4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f11381fe740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8817e307e34e2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b84d22490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3737cf570f43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93d310da8482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4801579134a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MORMANITO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MORMANITO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−133 779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24 742 109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25 678 618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BRIAN NORDMARK SKJEFRÅS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Risbakken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830 970 282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MORMANITO AS</a:t>
            </a:r>
          </a:p>
        </p:txBody>
      </p:sp>
    </p:spTree>
  </p:cSld>
  <p:clrMapOvr>
    <a:masterClrMapping xmlns:a="http://schemas.openxmlformats.org/drawingml/2006/main"/>
  </p:clrMapOvr>
</p:sld>
</file>