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da6714b525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a06d4f4114e05"/>
  </p:sldMasterIdLst>
  <p:sldIdLst>
    <p:sldId xmlns:r="http://schemas.openxmlformats.org/officeDocument/2006/relationships" id="256" r:id="R77cadbafba0c4748"/>
    <p:sldId xmlns:r="http://schemas.openxmlformats.org/officeDocument/2006/relationships" id="257" r:id="Reda5ca8720d4459f"/>
    <p:sldId xmlns:r="http://schemas.openxmlformats.org/officeDocument/2006/relationships" id="258" r:id="R04ffbc1e01b2402b"/>
    <p:sldId xmlns:r="http://schemas.openxmlformats.org/officeDocument/2006/relationships" id="259" r:id="Rc013f2827eed41a3"/>
    <p:sldId xmlns:r="http://schemas.openxmlformats.org/officeDocument/2006/relationships" id="260" r:id="Rebc1c462e6874543"/>
    <p:sldId xmlns:r="http://schemas.openxmlformats.org/officeDocument/2006/relationships" id="261" r:id="R03962ca6f5a3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a06d4f4114e05" /><Relationship Type="http://schemas.openxmlformats.org/officeDocument/2006/relationships/slide" Target="/ppt/slides/slide1.xml" Id="R77cadbafba0c4748" /><Relationship Type="http://schemas.openxmlformats.org/officeDocument/2006/relationships/slide" Target="/ppt/slides/slide2.xml" Id="Reda5ca8720d4459f" /><Relationship Type="http://schemas.openxmlformats.org/officeDocument/2006/relationships/slide" Target="/ppt/slides/slide3.xml" Id="R04ffbc1e01b2402b" /><Relationship Type="http://schemas.openxmlformats.org/officeDocument/2006/relationships/slide" Target="/ppt/slides/slide4.xml" Id="Rc013f2827eed41a3" /><Relationship Type="http://schemas.openxmlformats.org/officeDocument/2006/relationships/slide" Target="/ppt/slides/slide5.xml" Id="Rebc1c462e6874543" /><Relationship Type="http://schemas.openxmlformats.org/officeDocument/2006/relationships/slide" Target="/ppt/slides/slide6.xml" Id="R03962ca6f5a3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706dbb7da40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6757bb9a04258" /><Relationship Type="http://schemas.openxmlformats.org/officeDocument/2006/relationships/theme" Target="/ppt/slideMasters/theme/theme1.xml" Id="R8d9e47e85461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6757bb9a0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4b84c97b54c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2cc3bd1341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9e9da19f041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3e9c81ea9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be56f35b448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88487b814e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ELEKTROENTREPRENØREN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ELEKTROENTREPRENØREN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30 542 986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3 902 401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3 027 222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3 745 540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9 783 369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ELEKTROENTREPRENØREN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Trollåsveien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830 976 612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ELEKTROENTREPRENØREN AS</a:t>
            </a:r>
          </a:p>
        </p:txBody>
      </p:sp>
    </p:spTree>
  </p:cSld>
  <p:clrMapOvr>
    <a:masterClrMapping xmlns:a="http://schemas.openxmlformats.org/drawingml/2006/main"/>
  </p:clrMapOvr>
</p:sld>
</file>