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edfb2b6a5b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d28a27b7e74c78"/>
  </p:sldMasterIdLst>
  <p:sldIdLst>
    <p:sldId xmlns:r="http://schemas.openxmlformats.org/officeDocument/2006/relationships" id="256" r:id="Rf78f9cc0a3d748e1"/>
    <p:sldId xmlns:r="http://schemas.openxmlformats.org/officeDocument/2006/relationships" id="257" r:id="Rb08204511a5d42a1"/>
    <p:sldId xmlns:r="http://schemas.openxmlformats.org/officeDocument/2006/relationships" id="258" r:id="R2b7d4bb019974c8c"/>
    <p:sldId xmlns:r="http://schemas.openxmlformats.org/officeDocument/2006/relationships" id="259" r:id="Rdcb74113f7304908"/>
    <p:sldId xmlns:r="http://schemas.openxmlformats.org/officeDocument/2006/relationships" id="260" r:id="R928daa91d05c4302"/>
    <p:sldId xmlns:r="http://schemas.openxmlformats.org/officeDocument/2006/relationships" id="261" r:id="R7751e250899b44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28a27b7e74c78" /><Relationship Type="http://schemas.openxmlformats.org/officeDocument/2006/relationships/slide" Target="/ppt/slides/slide1.xml" Id="Rf78f9cc0a3d748e1" /><Relationship Type="http://schemas.openxmlformats.org/officeDocument/2006/relationships/slide" Target="/ppt/slides/slide2.xml" Id="Rb08204511a5d42a1" /><Relationship Type="http://schemas.openxmlformats.org/officeDocument/2006/relationships/slide" Target="/ppt/slides/slide3.xml" Id="R2b7d4bb019974c8c" /><Relationship Type="http://schemas.openxmlformats.org/officeDocument/2006/relationships/slide" Target="/ppt/slides/slide4.xml" Id="Rdcb74113f7304908" /><Relationship Type="http://schemas.openxmlformats.org/officeDocument/2006/relationships/slide" Target="/ppt/slides/slide5.xml" Id="R928daa91d05c4302" /><Relationship Type="http://schemas.openxmlformats.org/officeDocument/2006/relationships/slide" Target="/ppt/slides/slide6.xml" Id="R7751e250899b44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5a0ac28cd4e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0e64338e24599" /><Relationship Type="http://schemas.openxmlformats.org/officeDocument/2006/relationships/theme" Target="/ppt/slideMasters/theme/theme1.xml" Id="R1ebca69924b54e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20e64338e245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340c1b30143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1af644fc04d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c6f15e4294b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0bf27698c47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1212a7d014c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0a2ffc4d9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ENGELSEN &amp; LEIRVIK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ENGELSEN &amp; LEIRVIK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ENGELSEN &amp; LEIRVIK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ENGELSEN &amp; LEIRVIK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ENGELSEN &amp; LEIRVIK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ENGELSEN &amp; LEIRVIK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49 412 729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2 326 171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14 658 646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ENGELSEN &amp; LEIRVIK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Hamnegata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5411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831 013 362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ENGELSEN &amp; LEIRVIK AS</a:t>
            </a:r>
          </a:p>
        </p:txBody>
      </p:sp>
    </p:spTree>
  </p:cSld>
  <p:clrMapOvr>
    <a:masterClrMapping xmlns:a="http://schemas.openxmlformats.org/drawingml/2006/main"/>
  </p:clrMapOvr>
</p:sld>
</file>