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e6c29da9c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7d590974f402f"/>
  </p:sldMasterIdLst>
  <p:sldIdLst>
    <p:sldId xmlns:r="http://schemas.openxmlformats.org/officeDocument/2006/relationships" id="256" r:id="R71a6bb7981414ed0"/>
    <p:sldId xmlns:r="http://schemas.openxmlformats.org/officeDocument/2006/relationships" id="257" r:id="Rbd3893ee4f7846a0"/>
    <p:sldId xmlns:r="http://schemas.openxmlformats.org/officeDocument/2006/relationships" id="258" r:id="R50d19c850f1b46dc"/>
    <p:sldId xmlns:r="http://schemas.openxmlformats.org/officeDocument/2006/relationships" id="259" r:id="Rd9d9ad8138614ef0"/>
    <p:sldId xmlns:r="http://schemas.openxmlformats.org/officeDocument/2006/relationships" id="260" r:id="Rf3d2432a4a2a4daf"/>
    <p:sldId xmlns:r="http://schemas.openxmlformats.org/officeDocument/2006/relationships" id="261" r:id="R1bd848daa1e0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7d590974f402f" /><Relationship Type="http://schemas.openxmlformats.org/officeDocument/2006/relationships/slide" Target="/ppt/slides/slide1.xml" Id="R71a6bb7981414ed0" /><Relationship Type="http://schemas.openxmlformats.org/officeDocument/2006/relationships/slide" Target="/ppt/slides/slide2.xml" Id="Rbd3893ee4f7846a0" /><Relationship Type="http://schemas.openxmlformats.org/officeDocument/2006/relationships/slide" Target="/ppt/slides/slide3.xml" Id="R50d19c850f1b46dc" /><Relationship Type="http://schemas.openxmlformats.org/officeDocument/2006/relationships/slide" Target="/ppt/slides/slide4.xml" Id="Rd9d9ad8138614ef0" /><Relationship Type="http://schemas.openxmlformats.org/officeDocument/2006/relationships/slide" Target="/ppt/slides/slide5.xml" Id="Rf3d2432a4a2a4daf" /><Relationship Type="http://schemas.openxmlformats.org/officeDocument/2006/relationships/slide" Target="/ppt/slides/slide6.xml" Id="R1bd848daa1e0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bbfb25416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30359ea9489c" /><Relationship Type="http://schemas.openxmlformats.org/officeDocument/2006/relationships/theme" Target="/ppt/slideMasters/theme/theme1.xml" Id="R522210eed570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730359ea948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1e4a6ea6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aa6520899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4ce6adcb5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fd019db4a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7db719e6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e682c976f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FOLLO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FOLLO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FOLLO RØRSERVICE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FOLLO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FOLLO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FOLLO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FOLLO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Nygårdsåsen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831 058 102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FOLLO RØRSERVICE AS</a:t>
            </a:r>
          </a:p>
        </p:txBody>
      </p:sp>
    </p:spTree>
  </p:cSld>
  <p:clrMapOvr>
    <a:masterClrMapping xmlns:a="http://schemas.openxmlformats.org/drawingml/2006/main"/>
  </p:clrMapOvr>
</p:sld>
</file>