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e2b6690a3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6d74491394178"/>
  </p:sldMasterIdLst>
  <p:sldIdLst>
    <p:sldId xmlns:r="http://schemas.openxmlformats.org/officeDocument/2006/relationships" id="256" r:id="Rb9a0bd60a52d43a3"/>
    <p:sldId xmlns:r="http://schemas.openxmlformats.org/officeDocument/2006/relationships" id="257" r:id="Ref48d5e408cd4a30"/>
    <p:sldId xmlns:r="http://schemas.openxmlformats.org/officeDocument/2006/relationships" id="258" r:id="R4c74c996694a4709"/>
    <p:sldId xmlns:r="http://schemas.openxmlformats.org/officeDocument/2006/relationships" id="259" r:id="R130818da2196464d"/>
    <p:sldId xmlns:r="http://schemas.openxmlformats.org/officeDocument/2006/relationships" id="260" r:id="Rab8330e7b03949e6"/>
    <p:sldId xmlns:r="http://schemas.openxmlformats.org/officeDocument/2006/relationships" id="261" r:id="R499a42bf56c34e43"/>
    <p:sldId xmlns:r="http://schemas.openxmlformats.org/officeDocument/2006/relationships" id="262" r:id="R7dcf57301267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6d74491394178" /><Relationship Type="http://schemas.openxmlformats.org/officeDocument/2006/relationships/slide" Target="/ppt/slides/slide1.xml" Id="Rb9a0bd60a52d43a3" /><Relationship Type="http://schemas.openxmlformats.org/officeDocument/2006/relationships/slide" Target="/ppt/slides/slide2.xml" Id="Ref48d5e408cd4a30" /><Relationship Type="http://schemas.openxmlformats.org/officeDocument/2006/relationships/slide" Target="/ppt/slides/slide3.xml" Id="R4c74c996694a4709" /><Relationship Type="http://schemas.openxmlformats.org/officeDocument/2006/relationships/slide" Target="/ppt/slides/slide4.xml" Id="R130818da2196464d" /><Relationship Type="http://schemas.openxmlformats.org/officeDocument/2006/relationships/slide" Target="/ppt/slides/slide5.xml" Id="Rab8330e7b03949e6" /><Relationship Type="http://schemas.openxmlformats.org/officeDocument/2006/relationships/slide" Target="/ppt/slides/slide6.xml" Id="R499a42bf56c34e43" /><Relationship Type="http://schemas.openxmlformats.org/officeDocument/2006/relationships/slide" Target="/ppt/slides/slide7.xml" Id="R7dcf57301267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6a37a8417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90ef71d3840e9" /><Relationship Type="http://schemas.openxmlformats.org/officeDocument/2006/relationships/theme" Target="/ppt/slideMasters/theme/theme1.xml" Id="R3f08eb52c3d9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90ef71d38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d305cfc6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cac57b39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6c79b490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ac640b7c3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a3ae7758f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2ff6b938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b679d836a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