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9b793f321044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8412e3dc394576"/>
  </p:sldMasterIdLst>
  <p:sldIdLst>
    <p:sldId xmlns:r="http://schemas.openxmlformats.org/officeDocument/2006/relationships" id="256" r:id="R319b9792eba04091"/>
    <p:sldId xmlns:r="http://schemas.openxmlformats.org/officeDocument/2006/relationships" id="257" r:id="R20072f7796af4a20"/>
    <p:sldId xmlns:r="http://schemas.openxmlformats.org/officeDocument/2006/relationships" id="258" r:id="R6383c02974d44b79"/>
    <p:sldId xmlns:r="http://schemas.openxmlformats.org/officeDocument/2006/relationships" id="259" r:id="R9421e01959d54137"/>
    <p:sldId xmlns:r="http://schemas.openxmlformats.org/officeDocument/2006/relationships" id="260" r:id="R24930e59b2ee429f"/>
    <p:sldId xmlns:r="http://schemas.openxmlformats.org/officeDocument/2006/relationships" id="261" r:id="R4bbd2d50528944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8412e3dc394576" /><Relationship Type="http://schemas.openxmlformats.org/officeDocument/2006/relationships/slide" Target="/ppt/slides/slide1.xml" Id="R319b9792eba04091" /><Relationship Type="http://schemas.openxmlformats.org/officeDocument/2006/relationships/slide" Target="/ppt/slides/slide2.xml" Id="R20072f7796af4a20" /><Relationship Type="http://schemas.openxmlformats.org/officeDocument/2006/relationships/slide" Target="/ppt/slides/slide3.xml" Id="R6383c02974d44b79" /><Relationship Type="http://schemas.openxmlformats.org/officeDocument/2006/relationships/slide" Target="/ppt/slides/slide4.xml" Id="R9421e01959d54137" /><Relationship Type="http://schemas.openxmlformats.org/officeDocument/2006/relationships/slide" Target="/ppt/slides/slide5.xml" Id="R24930e59b2ee429f" /><Relationship Type="http://schemas.openxmlformats.org/officeDocument/2006/relationships/slide" Target="/ppt/slides/slide6.xml" Id="R4bbd2d50528944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59ceaae1f042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b5aaffc164b90" /><Relationship Type="http://schemas.openxmlformats.org/officeDocument/2006/relationships/theme" Target="/ppt/slideMasters/theme/theme1.xml" Id="R142a2d14e62240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6b5aaffc164b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bbe7c8df34a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6f4eb7d0b43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99461f8884e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6700584754f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946aa28e34f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4d565773646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MAJO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MAJO BYGG AS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18 582 215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3 411 902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9 617 296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Lindåsvegen 154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5916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831 097 272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MAJO BYGG AS</a:t>
            </a:r>
          </a:p>
        </p:txBody>
      </p:sp>
    </p:spTree>
  </p:cSld>
  <p:clrMapOvr>
    <a:masterClrMapping xmlns:a="http://schemas.openxmlformats.org/drawingml/2006/main"/>
  </p:clrMapOvr>
</p:sld>
</file>