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b69645119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fe30b1ab94af0"/>
  </p:sldMasterIdLst>
  <p:sldIdLst>
    <p:sldId xmlns:r="http://schemas.openxmlformats.org/officeDocument/2006/relationships" id="256" r:id="R167a16c3cf244a26"/>
    <p:sldId xmlns:r="http://schemas.openxmlformats.org/officeDocument/2006/relationships" id="257" r:id="R0b3b07d7b15b4a03"/>
    <p:sldId xmlns:r="http://schemas.openxmlformats.org/officeDocument/2006/relationships" id="258" r:id="Rb2abe8b8fd2a4bfb"/>
    <p:sldId xmlns:r="http://schemas.openxmlformats.org/officeDocument/2006/relationships" id="259" r:id="R287e076c37b24173"/>
    <p:sldId xmlns:r="http://schemas.openxmlformats.org/officeDocument/2006/relationships" id="260" r:id="R0e754f0ca7af4787"/>
    <p:sldId xmlns:r="http://schemas.openxmlformats.org/officeDocument/2006/relationships" id="261" r:id="R6230dbacde4f424e"/>
    <p:sldId xmlns:r="http://schemas.openxmlformats.org/officeDocument/2006/relationships" id="262" r:id="R50bf70548298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fe30b1ab94af0" /><Relationship Type="http://schemas.openxmlformats.org/officeDocument/2006/relationships/slide" Target="/ppt/slides/slide1.xml" Id="R167a16c3cf244a26" /><Relationship Type="http://schemas.openxmlformats.org/officeDocument/2006/relationships/slide" Target="/ppt/slides/slide2.xml" Id="R0b3b07d7b15b4a03" /><Relationship Type="http://schemas.openxmlformats.org/officeDocument/2006/relationships/slide" Target="/ppt/slides/slide3.xml" Id="Rb2abe8b8fd2a4bfb" /><Relationship Type="http://schemas.openxmlformats.org/officeDocument/2006/relationships/slide" Target="/ppt/slides/slide4.xml" Id="R287e076c37b24173" /><Relationship Type="http://schemas.openxmlformats.org/officeDocument/2006/relationships/slide" Target="/ppt/slides/slide5.xml" Id="R0e754f0ca7af4787" /><Relationship Type="http://schemas.openxmlformats.org/officeDocument/2006/relationships/slide" Target="/ppt/slides/slide6.xml" Id="R6230dbacde4f424e" /><Relationship Type="http://schemas.openxmlformats.org/officeDocument/2006/relationships/slide" Target="/ppt/slides/slide7.xml" Id="R50bf70548298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45ce591e2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68ae066774181" /><Relationship Type="http://schemas.openxmlformats.org/officeDocument/2006/relationships/theme" Target="/ppt/slideMasters/theme/theme1.xml" Id="Rc980843bd842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68ae06677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2514ccf3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1b3332bf9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2189ca4d1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66091c48f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28f0058be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17418255c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8ae3c62c2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NORTH HORIZON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 HORIZON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123 730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HOLAN WISETH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831 219 572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NORTH HORIZON AS</a:t>
            </a:r>
          </a:p>
        </p:txBody>
      </p:sp>
    </p:spTree>
  </p:cSld>
  <p:clrMapOvr>
    <a:masterClrMapping xmlns:a="http://schemas.openxmlformats.org/drawingml/2006/main"/>
  </p:clrMapOvr>
</p:sld>
</file>