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6ab6bb31c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54b6547d84441"/>
  </p:sldMasterIdLst>
  <p:sldIdLst>
    <p:sldId xmlns:r="http://schemas.openxmlformats.org/officeDocument/2006/relationships" id="256" r:id="R6ae28fc503c64975"/>
    <p:sldId xmlns:r="http://schemas.openxmlformats.org/officeDocument/2006/relationships" id="257" r:id="R3be56e7d523f43e3"/>
    <p:sldId xmlns:r="http://schemas.openxmlformats.org/officeDocument/2006/relationships" id="258" r:id="Rb32a10b3d57347ac"/>
    <p:sldId xmlns:r="http://schemas.openxmlformats.org/officeDocument/2006/relationships" id="259" r:id="R6a0aae92e57c4df4"/>
    <p:sldId xmlns:r="http://schemas.openxmlformats.org/officeDocument/2006/relationships" id="260" r:id="Rd5bdb9141934418a"/>
    <p:sldId xmlns:r="http://schemas.openxmlformats.org/officeDocument/2006/relationships" id="261" r:id="R96fe5e4ca1b4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54b6547d84441" /><Relationship Type="http://schemas.openxmlformats.org/officeDocument/2006/relationships/slide" Target="/ppt/slides/slide1.xml" Id="R6ae28fc503c64975" /><Relationship Type="http://schemas.openxmlformats.org/officeDocument/2006/relationships/slide" Target="/ppt/slides/slide2.xml" Id="R3be56e7d523f43e3" /><Relationship Type="http://schemas.openxmlformats.org/officeDocument/2006/relationships/slide" Target="/ppt/slides/slide3.xml" Id="Rb32a10b3d57347ac" /><Relationship Type="http://schemas.openxmlformats.org/officeDocument/2006/relationships/slide" Target="/ppt/slides/slide4.xml" Id="R6a0aae92e57c4df4" /><Relationship Type="http://schemas.openxmlformats.org/officeDocument/2006/relationships/slide" Target="/ppt/slides/slide5.xml" Id="Rd5bdb9141934418a" /><Relationship Type="http://schemas.openxmlformats.org/officeDocument/2006/relationships/slide" Target="/ppt/slides/slide6.xml" Id="R96fe5e4ca1b4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f92447d92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ee394e0640c1" /><Relationship Type="http://schemas.openxmlformats.org/officeDocument/2006/relationships/theme" Target="/ppt/slideMasters/theme/theme1.xml" Id="Rb29416894b87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bee394e06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f61291888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ee4305a8c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fc9bdb85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385a6c13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fe4f400c2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ca4158de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FULSAAS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FULSAAS MASKIN AS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37 300 956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30 999 758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Rollagsvegen 858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831 224 762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MASKIN AS</a:t>
            </a:r>
          </a:p>
        </p:txBody>
      </p:sp>
    </p:spTree>
  </p:cSld>
  <p:clrMapOvr>
    <a:masterClrMapping xmlns:a="http://schemas.openxmlformats.org/drawingml/2006/main"/>
  </p:clrMapOvr>
</p:sld>
</file>