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9d1caf8d8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f3d19ec9c4eda"/>
  </p:sldMasterIdLst>
  <p:sldIdLst>
    <p:sldId xmlns:r="http://schemas.openxmlformats.org/officeDocument/2006/relationships" id="256" r:id="Re68f64848f6e43c2"/>
    <p:sldId xmlns:r="http://schemas.openxmlformats.org/officeDocument/2006/relationships" id="257" r:id="R89db5f68b83b4dc0"/>
    <p:sldId xmlns:r="http://schemas.openxmlformats.org/officeDocument/2006/relationships" id="258" r:id="R59685cf88f2142d8"/>
    <p:sldId xmlns:r="http://schemas.openxmlformats.org/officeDocument/2006/relationships" id="259" r:id="R2486083c87b544c3"/>
    <p:sldId xmlns:r="http://schemas.openxmlformats.org/officeDocument/2006/relationships" id="260" r:id="R5bfaa431e38f42a9"/>
    <p:sldId xmlns:r="http://schemas.openxmlformats.org/officeDocument/2006/relationships" id="261" r:id="R89ee3a0bb79e4ac8"/>
    <p:sldId xmlns:r="http://schemas.openxmlformats.org/officeDocument/2006/relationships" id="262" r:id="R19e5998e739d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f3d19ec9c4eda" /><Relationship Type="http://schemas.openxmlformats.org/officeDocument/2006/relationships/slide" Target="/ppt/slides/slide1.xml" Id="Re68f64848f6e43c2" /><Relationship Type="http://schemas.openxmlformats.org/officeDocument/2006/relationships/slide" Target="/ppt/slides/slide2.xml" Id="R89db5f68b83b4dc0" /><Relationship Type="http://schemas.openxmlformats.org/officeDocument/2006/relationships/slide" Target="/ppt/slides/slide3.xml" Id="R59685cf88f2142d8" /><Relationship Type="http://schemas.openxmlformats.org/officeDocument/2006/relationships/slide" Target="/ppt/slides/slide4.xml" Id="R2486083c87b544c3" /><Relationship Type="http://schemas.openxmlformats.org/officeDocument/2006/relationships/slide" Target="/ppt/slides/slide5.xml" Id="R5bfaa431e38f42a9" /><Relationship Type="http://schemas.openxmlformats.org/officeDocument/2006/relationships/slide" Target="/ppt/slides/slide6.xml" Id="R89ee3a0bb79e4ac8" /><Relationship Type="http://schemas.openxmlformats.org/officeDocument/2006/relationships/slide" Target="/ppt/slides/slide7.xml" Id="R19e5998e739d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76c6699da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9efede0c14c46" /><Relationship Type="http://schemas.openxmlformats.org/officeDocument/2006/relationships/theme" Target="/ppt/slideMasters/theme/theme1.xml" Id="R530142dcdeea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9efede0c1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361321c6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368aa606c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2eb95ad1d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04f2f7681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f30ceda6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892bf0d5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96d383216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BANGS OPPMÅLING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BANGS OPPMÅLING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5 221 576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 OPPMÅLING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25 02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post@bangs.no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www.bangs.no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831 292 652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 OPPMÅLING AS</a:t>
            </a:r>
          </a:p>
        </p:txBody>
      </p:sp>
    </p:spTree>
  </p:cSld>
  <p:clrMapOvr>
    <a:masterClrMapping xmlns:a="http://schemas.openxmlformats.org/drawingml/2006/main"/>
  </p:clrMapOvr>
</p:sld>
</file>