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aa9f87997c49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c8e428a1c49ff"/>
  </p:sldMasterIdLst>
  <p:sldIdLst>
    <p:sldId xmlns:r="http://schemas.openxmlformats.org/officeDocument/2006/relationships" id="256" r:id="R971f389566f846f8"/>
    <p:sldId xmlns:r="http://schemas.openxmlformats.org/officeDocument/2006/relationships" id="257" r:id="R641e37ee9f524b6b"/>
    <p:sldId xmlns:r="http://schemas.openxmlformats.org/officeDocument/2006/relationships" id="258" r:id="R6ddaf458c25145b0"/>
    <p:sldId xmlns:r="http://schemas.openxmlformats.org/officeDocument/2006/relationships" id="259" r:id="R3b4ed0d043bc4a48"/>
    <p:sldId xmlns:r="http://schemas.openxmlformats.org/officeDocument/2006/relationships" id="260" r:id="R0c0e6fc8f7e4488b"/>
    <p:sldId xmlns:r="http://schemas.openxmlformats.org/officeDocument/2006/relationships" id="261" r:id="R79134e01146042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c8e428a1c49ff" /><Relationship Type="http://schemas.openxmlformats.org/officeDocument/2006/relationships/slide" Target="/ppt/slides/slide1.xml" Id="R971f389566f846f8" /><Relationship Type="http://schemas.openxmlformats.org/officeDocument/2006/relationships/slide" Target="/ppt/slides/slide2.xml" Id="R641e37ee9f524b6b" /><Relationship Type="http://schemas.openxmlformats.org/officeDocument/2006/relationships/slide" Target="/ppt/slides/slide3.xml" Id="R6ddaf458c25145b0" /><Relationship Type="http://schemas.openxmlformats.org/officeDocument/2006/relationships/slide" Target="/ppt/slides/slide4.xml" Id="R3b4ed0d043bc4a48" /><Relationship Type="http://schemas.openxmlformats.org/officeDocument/2006/relationships/slide" Target="/ppt/slides/slide5.xml" Id="R0c0e6fc8f7e4488b" /><Relationship Type="http://schemas.openxmlformats.org/officeDocument/2006/relationships/slide" Target="/ppt/slides/slide6.xml" Id="R79134e01146042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27767bdf5442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a323efc96430c" /><Relationship Type="http://schemas.openxmlformats.org/officeDocument/2006/relationships/theme" Target="/ppt/slideMasters/theme/theme1.xml" Id="Rae6d893f6d8b4b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6a323efc9643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f4c1e47b2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15acf31fc4f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5069ad10041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6e53e00254f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c3ddcc00f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cee58abf34c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BEST PERSONELL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 PERSONELL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15 337 459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−2 292 629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−2 380 339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−3 307 221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2 615 232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PERSONELL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Stadionvegen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stig@hrcsolution.no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831 374 942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BEST PERSONELL AS</a:t>
            </a:r>
          </a:p>
        </p:txBody>
      </p:sp>
    </p:spTree>
  </p:cSld>
  <p:clrMapOvr>
    <a:masterClrMapping xmlns:a="http://schemas.openxmlformats.org/drawingml/2006/main"/>
  </p:clrMapOvr>
</p:sld>
</file>