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2b57930e0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22461c0184dc7"/>
  </p:sldMasterIdLst>
  <p:sldIdLst>
    <p:sldId xmlns:r="http://schemas.openxmlformats.org/officeDocument/2006/relationships" id="256" r:id="Re44e4922b6734aa6"/>
    <p:sldId xmlns:r="http://schemas.openxmlformats.org/officeDocument/2006/relationships" id="257" r:id="Ra099955a17574e3d"/>
    <p:sldId xmlns:r="http://schemas.openxmlformats.org/officeDocument/2006/relationships" id="258" r:id="Rfc89628f838a4137"/>
    <p:sldId xmlns:r="http://schemas.openxmlformats.org/officeDocument/2006/relationships" id="259" r:id="R0846b1ec18fc4e45"/>
    <p:sldId xmlns:r="http://schemas.openxmlformats.org/officeDocument/2006/relationships" id="260" r:id="R30f7f39d5da0416d"/>
    <p:sldId xmlns:r="http://schemas.openxmlformats.org/officeDocument/2006/relationships" id="261" r:id="R04e443c853ae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22461c0184dc7" /><Relationship Type="http://schemas.openxmlformats.org/officeDocument/2006/relationships/slide" Target="/ppt/slides/slide1.xml" Id="Re44e4922b6734aa6" /><Relationship Type="http://schemas.openxmlformats.org/officeDocument/2006/relationships/slide" Target="/ppt/slides/slide2.xml" Id="Ra099955a17574e3d" /><Relationship Type="http://schemas.openxmlformats.org/officeDocument/2006/relationships/slide" Target="/ppt/slides/slide3.xml" Id="Rfc89628f838a4137" /><Relationship Type="http://schemas.openxmlformats.org/officeDocument/2006/relationships/slide" Target="/ppt/slides/slide4.xml" Id="R0846b1ec18fc4e45" /><Relationship Type="http://schemas.openxmlformats.org/officeDocument/2006/relationships/slide" Target="/ppt/slides/slide5.xml" Id="R30f7f39d5da0416d" /><Relationship Type="http://schemas.openxmlformats.org/officeDocument/2006/relationships/slide" Target="/ppt/slides/slide6.xml" Id="R04e443c853ae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a858c6c59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b312270848e8" /><Relationship Type="http://schemas.openxmlformats.org/officeDocument/2006/relationships/theme" Target="/ppt/slideMasters/theme/theme1.xml" Id="Rd2541b3ea362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ab3122708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4813dcd1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0e593643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3e81b83e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9b47e15d3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e77fd23de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099b375a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ULVESVEEN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ULVESVEEN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ULVESVEEN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ULVESVEEN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ULVESVEEN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ULVESVEEN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ULVESVEEN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Ulvesveen, Brisklia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831 389 362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ULVESVEEN AS</a:t>
            </a:r>
          </a:p>
        </p:txBody>
      </p:sp>
    </p:spTree>
  </p:cSld>
  <p:clrMapOvr>
    <a:masterClrMapping xmlns:a="http://schemas.openxmlformats.org/drawingml/2006/main"/>
  </p:clrMapOvr>
</p:sld>
</file>