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bfb05e0ea542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aad57f67c14d9c"/>
  </p:sldMasterIdLst>
  <p:sldIdLst>
    <p:sldId xmlns:r="http://schemas.openxmlformats.org/officeDocument/2006/relationships" id="256" r:id="R5c6d3fd74637491b"/>
    <p:sldId xmlns:r="http://schemas.openxmlformats.org/officeDocument/2006/relationships" id="257" r:id="Rdfbe005e59da41d5"/>
    <p:sldId xmlns:r="http://schemas.openxmlformats.org/officeDocument/2006/relationships" id="258" r:id="R620e5260f93e4174"/>
    <p:sldId xmlns:r="http://schemas.openxmlformats.org/officeDocument/2006/relationships" id="259" r:id="Rb7adb615b18b4409"/>
    <p:sldId xmlns:r="http://schemas.openxmlformats.org/officeDocument/2006/relationships" id="260" r:id="R1d282d10824b4b3d"/>
    <p:sldId xmlns:r="http://schemas.openxmlformats.org/officeDocument/2006/relationships" id="261" r:id="Rd90d380407fa434b"/>
    <p:sldId xmlns:r="http://schemas.openxmlformats.org/officeDocument/2006/relationships" id="262" r:id="R44415053eb544a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aad57f67c14d9c" /><Relationship Type="http://schemas.openxmlformats.org/officeDocument/2006/relationships/slide" Target="/ppt/slides/slide1.xml" Id="R5c6d3fd74637491b" /><Relationship Type="http://schemas.openxmlformats.org/officeDocument/2006/relationships/slide" Target="/ppt/slides/slide2.xml" Id="Rdfbe005e59da41d5" /><Relationship Type="http://schemas.openxmlformats.org/officeDocument/2006/relationships/slide" Target="/ppt/slides/slide3.xml" Id="R620e5260f93e4174" /><Relationship Type="http://schemas.openxmlformats.org/officeDocument/2006/relationships/slide" Target="/ppt/slides/slide4.xml" Id="Rb7adb615b18b4409" /><Relationship Type="http://schemas.openxmlformats.org/officeDocument/2006/relationships/slide" Target="/ppt/slides/slide5.xml" Id="R1d282d10824b4b3d" /><Relationship Type="http://schemas.openxmlformats.org/officeDocument/2006/relationships/slide" Target="/ppt/slides/slide6.xml" Id="Rd90d380407fa434b" /><Relationship Type="http://schemas.openxmlformats.org/officeDocument/2006/relationships/slide" Target="/ppt/slides/slide7.xml" Id="R44415053eb544a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c30566a0a740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94cd8c63e45f6" /><Relationship Type="http://schemas.openxmlformats.org/officeDocument/2006/relationships/theme" Target="/ppt/slideMasters/theme/theme1.xml" Id="Rc84fce9d5e4e4a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594cd8c63e45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ffcf56d9f48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8f2b4384d4f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059e9afd4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e5cd65e3246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72989e4314b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062a5769c4b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69f7ac4c241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HEIMSTAD VENTURE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HEIMSTAD VENTURE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−499 343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−874 844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497 564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EDVIN HEIMSTAD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Kanitz'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831 509 902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HEIMSTAD VENTURE AS</a:t>
            </a:r>
          </a:p>
        </p:txBody>
      </p:sp>
    </p:spTree>
  </p:cSld>
  <p:clrMapOvr>
    <a:masterClrMapping xmlns:a="http://schemas.openxmlformats.org/drawingml/2006/main"/>
  </p:clrMapOvr>
</p:sld>
</file>