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75b0c556b94e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ec197e96bc46f6"/>
  </p:sldMasterIdLst>
  <p:sldIdLst>
    <p:sldId xmlns:r="http://schemas.openxmlformats.org/officeDocument/2006/relationships" id="256" r:id="Rd15de7374de149cb"/>
    <p:sldId xmlns:r="http://schemas.openxmlformats.org/officeDocument/2006/relationships" id="257" r:id="R889fce7db7464cac"/>
    <p:sldId xmlns:r="http://schemas.openxmlformats.org/officeDocument/2006/relationships" id="258" r:id="R68546677fbd74f80"/>
    <p:sldId xmlns:r="http://schemas.openxmlformats.org/officeDocument/2006/relationships" id="259" r:id="R9c36a0ad23864fc3"/>
    <p:sldId xmlns:r="http://schemas.openxmlformats.org/officeDocument/2006/relationships" id="260" r:id="R879e4921de614d48"/>
    <p:sldId xmlns:r="http://schemas.openxmlformats.org/officeDocument/2006/relationships" id="261" r:id="R23f842922cfe44ff"/>
    <p:sldId xmlns:r="http://schemas.openxmlformats.org/officeDocument/2006/relationships" id="262" r:id="R0a3dbc63a90647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c197e96bc46f6" /><Relationship Type="http://schemas.openxmlformats.org/officeDocument/2006/relationships/slide" Target="/ppt/slides/slide1.xml" Id="Rd15de7374de149cb" /><Relationship Type="http://schemas.openxmlformats.org/officeDocument/2006/relationships/slide" Target="/ppt/slides/slide2.xml" Id="R889fce7db7464cac" /><Relationship Type="http://schemas.openxmlformats.org/officeDocument/2006/relationships/slide" Target="/ppt/slides/slide3.xml" Id="R68546677fbd74f80" /><Relationship Type="http://schemas.openxmlformats.org/officeDocument/2006/relationships/slide" Target="/ppt/slides/slide4.xml" Id="R9c36a0ad23864fc3" /><Relationship Type="http://schemas.openxmlformats.org/officeDocument/2006/relationships/slide" Target="/ppt/slides/slide5.xml" Id="R879e4921de614d48" /><Relationship Type="http://schemas.openxmlformats.org/officeDocument/2006/relationships/slide" Target="/ppt/slides/slide6.xml" Id="R23f842922cfe44ff" /><Relationship Type="http://schemas.openxmlformats.org/officeDocument/2006/relationships/slide" Target="/ppt/slides/slide7.xml" Id="R0a3dbc63a90647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62e0d44c04b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4cfa1659349ee" /><Relationship Type="http://schemas.openxmlformats.org/officeDocument/2006/relationships/theme" Target="/ppt/slideMasters/theme/theme1.xml" Id="R93de6f721c574c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84cfa1659349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88772a64243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b74c0bf4e40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5e1f05e0943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5873908f441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bb25a20a941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2de17f27e48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5d7356cee4f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HAJA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HAJA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548 855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858 391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1 281 577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LUNDBY STENERUD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Skoglundsletta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2817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831 518 162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HAJA HOLDING AS</a:t>
            </a:r>
          </a:p>
        </p:txBody>
      </p:sp>
    </p:spTree>
  </p:cSld>
  <p:clrMapOvr>
    <a:masterClrMapping xmlns:a="http://schemas.openxmlformats.org/drawingml/2006/main"/>
  </p:clrMapOvr>
</p:sld>
</file>