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31db9ff649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3326dce6f4128"/>
  </p:sldMasterIdLst>
  <p:sldIdLst>
    <p:sldId xmlns:r="http://schemas.openxmlformats.org/officeDocument/2006/relationships" id="256" r:id="R8059938079bb4237"/>
    <p:sldId xmlns:r="http://schemas.openxmlformats.org/officeDocument/2006/relationships" id="257" r:id="R36571b43cf4a4144"/>
    <p:sldId xmlns:r="http://schemas.openxmlformats.org/officeDocument/2006/relationships" id="258" r:id="R0dcdcf5dc7234202"/>
    <p:sldId xmlns:r="http://schemas.openxmlformats.org/officeDocument/2006/relationships" id="259" r:id="Rbe0b2f8a9f9c4c7c"/>
    <p:sldId xmlns:r="http://schemas.openxmlformats.org/officeDocument/2006/relationships" id="260" r:id="R7f9b143c546f4089"/>
    <p:sldId xmlns:r="http://schemas.openxmlformats.org/officeDocument/2006/relationships" id="261" r:id="R4d6b23914504410f"/>
    <p:sldId xmlns:r="http://schemas.openxmlformats.org/officeDocument/2006/relationships" id="262" r:id="Rcaea8457649e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3326dce6f4128" /><Relationship Type="http://schemas.openxmlformats.org/officeDocument/2006/relationships/slide" Target="/ppt/slides/slide1.xml" Id="R8059938079bb4237" /><Relationship Type="http://schemas.openxmlformats.org/officeDocument/2006/relationships/slide" Target="/ppt/slides/slide2.xml" Id="R36571b43cf4a4144" /><Relationship Type="http://schemas.openxmlformats.org/officeDocument/2006/relationships/slide" Target="/ppt/slides/slide3.xml" Id="R0dcdcf5dc7234202" /><Relationship Type="http://schemas.openxmlformats.org/officeDocument/2006/relationships/slide" Target="/ppt/slides/slide4.xml" Id="Rbe0b2f8a9f9c4c7c" /><Relationship Type="http://schemas.openxmlformats.org/officeDocument/2006/relationships/slide" Target="/ppt/slides/slide5.xml" Id="R7f9b143c546f4089" /><Relationship Type="http://schemas.openxmlformats.org/officeDocument/2006/relationships/slide" Target="/ppt/slides/slide6.xml" Id="R4d6b23914504410f" /><Relationship Type="http://schemas.openxmlformats.org/officeDocument/2006/relationships/slide" Target="/ppt/slides/slide7.xml" Id="Rcaea8457649e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34ef494f848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e4123fb8444e6" /><Relationship Type="http://schemas.openxmlformats.org/officeDocument/2006/relationships/theme" Target="/ppt/slideMasters/theme/theme1.xml" Id="R1248d13c6c1943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0e4123fb8444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430595d5e44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0fc14c1f64e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dfcd3214344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f9a99953344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74ef066d341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fe62011c4d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3b2355f0048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BRAUER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BRAUER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591 456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3 220 265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4 220 265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KROMANN BRAUER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Batterigata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831 520 612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BRAUER HOLDING AS</a:t>
            </a:r>
          </a:p>
        </p:txBody>
      </p:sp>
    </p:spTree>
  </p:cSld>
  <p:clrMapOvr>
    <a:masterClrMapping xmlns:a="http://schemas.openxmlformats.org/drawingml/2006/main"/>
  </p:clrMapOvr>
</p:sld>
</file>