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fd36c91ba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a5bb9214845a9"/>
  </p:sldMasterIdLst>
  <p:sldIdLst>
    <p:sldId xmlns:r="http://schemas.openxmlformats.org/officeDocument/2006/relationships" id="256" r:id="R672dc4e44d6c4948"/>
    <p:sldId xmlns:r="http://schemas.openxmlformats.org/officeDocument/2006/relationships" id="257" r:id="R0de4c444b8a745b6"/>
    <p:sldId xmlns:r="http://schemas.openxmlformats.org/officeDocument/2006/relationships" id="258" r:id="Rd72cfecc89c94227"/>
    <p:sldId xmlns:r="http://schemas.openxmlformats.org/officeDocument/2006/relationships" id="259" r:id="Rf76c20a3aa6a43c4"/>
    <p:sldId xmlns:r="http://schemas.openxmlformats.org/officeDocument/2006/relationships" id="260" r:id="Rd21e9f8ee53b43db"/>
    <p:sldId xmlns:r="http://schemas.openxmlformats.org/officeDocument/2006/relationships" id="261" r:id="R84b8ea98f4174fbd"/>
    <p:sldId xmlns:r="http://schemas.openxmlformats.org/officeDocument/2006/relationships" id="262" r:id="R8b62c7be31d0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a5bb9214845a9" /><Relationship Type="http://schemas.openxmlformats.org/officeDocument/2006/relationships/slide" Target="/ppt/slides/slide1.xml" Id="R672dc4e44d6c4948" /><Relationship Type="http://schemas.openxmlformats.org/officeDocument/2006/relationships/slide" Target="/ppt/slides/slide2.xml" Id="R0de4c444b8a745b6" /><Relationship Type="http://schemas.openxmlformats.org/officeDocument/2006/relationships/slide" Target="/ppt/slides/slide3.xml" Id="Rd72cfecc89c94227" /><Relationship Type="http://schemas.openxmlformats.org/officeDocument/2006/relationships/slide" Target="/ppt/slides/slide4.xml" Id="Rf76c20a3aa6a43c4" /><Relationship Type="http://schemas.openxmlformats.org/officeDocument/2006/relationships/slide" Target="/ppt/slides/slide5.xml" Id="Rd21e9f8ee53b43db" /><Relationship Type="http://schemas.openxmlformats.org/officeDocument/2006/relationships/slide" Target="/ppt/slides/slide6.xml" Id="R84b8ea98f4174fbd" /><Relationship Type="http://schemas.openxmlformats.org/officeDocument/2006/relationships/slide" Target="/ppt/slides/slide7.xml" Id="R8b62c7be31d0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e4da3d9d2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2bfdc84eb4eee" /><Relationship Type="http://schemas.openxmlformats.org/officeDocument/2006/relationships/theme" Target="/ppt/slideMasters/theme/theme1.xml" Id="R0f37f9bfe47c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2bfdc84eb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5d2c9361c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137e226cf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23578367f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b55c3200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76360c23d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3a594c9d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04a46c55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SOLEM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SOLEM HOLDING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11 388 615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831 522 062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SOLEM HOLDING AS</a:t>
            </a:r>
          </a:p>
        </p:txBody>
      </p:sp>
    </p:spTree>
  </p:cSld>
  <p:clrMapOvr>
    <a:masterClrMapping xmlns:a="http://schemas.openxmlformats.org/drawingml/2006/main"/>
  </p:clrMapOvr>
</p:sld>
</file>