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eab7ed3bf147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36ac0d1cb146db"/>
  </p:sldMasterIdLst>
  <p:sldIdLst>
    <p:sldId xmlns:r="http://schemas.openxmlformats.org/officeDocument/2006/relationships" id="256" r:id="R6a4a36c53c194489"/>
    <p:sldId xmlns:r="http://schemas.openxmlformats.org/officeDocument/2006/relationships" id="257" r:id="R72a3dfa75d5e416c"/>
    <p:sldId xmlns:r="http://schemas.openxmlformats.org/officeDocument/2006/relationships" id="258" r:id="R1fc78f8c2eba46db"/>
    <p:sldId xmlns:r="http://schemas.openxmlformats.org/officeDocument/2006/relationships" id="259" r:id="Rafcaf7cec53e4dc4"/>
    <p:sldId xmlns:r="http://schemas.openxmlformats.org/officeDocument/2006/relationships" id="260" r:id="Rf34616e5dbc94165"/>
    <p:sldId xmlns:r="http://schemas.openxmlformats.org/officeDocument/2006/relationships" id="261" r:id="R4f1a4a0a37294532"/>
    <p:sldId xmlns:r="http://schemas.openxmlformats.org/officeDocument/2006/relationships" id="262" r:id="Rc96fd94e4b0146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36ac0d1cb146db" /><Relationship Type="http://schemas.openxmlformats.org/officeDocument/2006/relationships/slide" Target="/ppt/slides/slide1.xml" Id="R6a4a36c53c194489" /><Relationship Type="http://schemas.openxmlformats.org/officeDocument/2006/relationships/slide" Target="/ppt/slides/slide2.xml" Id="R72a3dfa75d5e416c" /><Relationship Type="http://schemas.openxmlformats.org/officeDocument/2006/relationships/slide" Target="/ppt/slides/slide3.xml" Id="R1fc78f8c2eba46db" /><Relationship Type="http://schemas.openxmlformats.org/officeDocument/2006/relationships/slide" Target="/ppt/slides/slide4.xml" Id="Rafcaf7cec53e4dc4" /><Relationship Type="http://schemas.openxmlformats.org/officeDocument/2006/relationships/slide" Target="/ppt/slides/slide5.xml" Id="Rf34616e5dbc94165" /><Relationship Type="http://schemas.openxmlformats.org/officeDocument/2006/relationships/slide" Target="/ppt/slides/slide6.xml" Id="R4f1a4a0a37294532" /><Relationship Type="http://schemas.openxmlformats.org/officeDocument/2006/relationships/slide" Target="/ppt/slides/slide7.xml" Id="Rc96fd94e4b0146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1ec8f9d3a445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493665deb499a" /><Relationship Type="http://schemas.openxmlformats.org/officeDocument/2006/relationships/theme" Target="/ppt/slideMasters/theme/theme1.xml" Id="R1a0176b146844f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8493665deb49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f70ce8de649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7d2bd9df148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ba8f3c6994c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ed177552c4f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4e8779a414f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6a398b7134e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7c5d8310747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 SERVICES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8 119 531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717 014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560 661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189 156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1 963 262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KILSTI MARIT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KILSTI JON MAGNUS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KILSTI-SAUTHON HEIDI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KILSTI-WARP LENE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50 84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post@nordservices.no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831 568 542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SERVICES AS</a:t>
            </a:r>
          </a:p>
        </p:txBody>
      </p:sp>
    </p:spTree>
  </p:cSld>
  <p:clrMapOvr>
    <a:masterClrMapping xmlns:a="http://schemas.openxmlformats.org/drawingml/2006/main"/>
  </p:clrMapOvr>
</p:sld>
</file>