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af553e11a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49cc828cbe4b7a"/>
  </p:sldMasterIdLst>
  <p:sldIdLst>
    <p:sldId xmlns:r="http://schemas.openxmlformats.org/officeDocument/2006/relationships" id="256" r:id="R71e5b25c679749b5"/>
    <p:sldId xmlns:r="http://schemas.openxmlformats.org/officeDocument/2006/relationships" id="257" r:id="R4907a63528e34963"/>
    <p:sldId xmlns:r="http://schemas.openxmlformats.org/officeDocument/2006/relationships" id="258" r:id="R56df54ce44cb4391"/>
    <p:sldId xmlns:r="http://schemas.openxmlformats.org/officeDocument/2006/relationships" id="259" r:id="R6dca1dc2f8ca4334"/>
    <p:sldId xmlns:r="http://schemas.openxmlformats.org/officeDocument/2006/relationships" id="260" r:id="R332b36d2286d42fb"/>
    <p:sldId xmlns:r="http://schemas.openxmlformats.org/officeDocument/2006/relationships" id="261" r:id="Re3e3cca1a315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49cc828cbe4b7a" /><Relationship Type="http://schemas.openxmlformats.org/officeDocument/2006/relationships/slide" Target="/ppt/slides/slide1.xml" Id="R71e5b25c679749b5" /><Relationship Type="http://schemas.openxmlformats.org/officeDocument/2006/relationships/slide" Target="/ppt/slides/slide2.xml" Id="R4907a63528e34963" /><Relationship Type="http://schemas.openxmlformats.org/officeDocument/2006/relationships/slide" Target="/ppt/slides/slide3.xml" Id="R56df54ce44cb4391" /><Relationship Type="http://schemas.openxmlformats.org/officeDocument/2006/relationships/slide" Target="/ppt/slides/slide4.xml" Id="R6dca1dc2f8ca4334" /><Relationship Type="http://schemas.openxmlformats.org/officeDocument/2006/relationships/slide" Target="/ppt/slides/slide5.xml" Id="R332b36d2286d42fb" /><Relationship Type="http://schemas.openxmlformats.org/officeDocument/2006/relationships/slide" Target="/ppt/slides/slide6.xml" Id="Re3e3cca1a315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5121b165641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c5a92303e4dea" /><Relationship Type="http://schemas.openxmlformats.org/officeDocument/2006/relationships/theme" Target="/ppt/slideMasters/theme/theme1.xml" Id="R5de98a3122ee4f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fc5a92303e4d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5ae099f6849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b587560d547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f8cdbaa9546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8de6edf64a40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d68eb07c442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e06aa8b9744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TAIAR ELECTRICAL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TAIAR ELECTRICAL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TAIAR ELECTRICAL ENGINEERING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TAIAR ELECTRICAL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TAIAR ELECTRICAL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TAIAR ELECTRICAL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143 225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−33 228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TAIAR ELECTRICAL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831 629 002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TAIAR ELECTRICAL ENGINEERING AS</a:t>
            </a:r>
          </a:p>
        </p:txBody>
      </p:sp>
    </p:spTree>
  </p:cSld>
  <p:clrMapOvr>
    <a:masterClrMapping xmlns:a="http://schemas.openxmlformats.org/drawingml/2006/main"/>
  </p:clrMapOvr>
</p:sld>
</file>