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3ff13c83a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10b5ca2d44e53"/>
  </p:sldMasterIdLst>
  <p:sldIdLst>
    <p:sldId xmlns:r="http://schemas.openxmlformats.org/officeDocument/2006/relationships" id="256" r:id="Rd067bb884300487f"/>
    <p:sldId xmlns:r="http://schemas.openxmlformats.org/officeDocument/2006/relationships" id="257" r:id="R0e9a747661c14f67"/>
    <p:sldId xmlns:r="http://schemas.openxmlformats.org/officeDocument/2006/relationships" id="258" r:id="Rc89352b64c2a460a"/>
    <p:sldId xmlns:r="http://schemas.openxmlformats.org/officeDocument/2006/relationships" id="259" r:id="R823fc563c0ed48da"/>
    <p:sldId xmlns:r="http://schemas.openxmlformats.org/officeDocument/2006/relationships" id="260" r:id="R9d912d9f50f24755"/>
    <p:sldId xmlns:r="http://schemas.openxmlformats.org/officeDocument/2006/relationships" id="261" r:id="Ra0f323eef7f94ac4"/>
    <p:sldId xmlns:r="http://schemas.openxmlformats.org/officeDocument/2006/relationships" id="262" r:id="Raf9d4173d2e0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10b5ca2d44e53" /><Relationship Type="http://schemas.openxmlformats.org/officeDocument/2006/relationships/slide" Target="/ppt/slides/slide1.xml" Id="Rd067bb884300487f" /><Relationship Type="http://schemas.openxmlformats.org/officeDocument/2006/relationships/slide" Target="/ppt/slides/slide2.xml" Id="R0e9a747661c14f67" /><Relationship Type="http://schemas.openxmlformats.org/officeDocument/2006/relationships/slide" Target="/ppt/slides/slide3.xml" Id="Rc89352b64c2a460a" /><Relationship Type="http://schemas.openxmlformats.org/officeDocument/2006/relationships/slide" Target="/ppt/slides/slide4.xml" Id="R823fc563c0ed48da" /><Relationship Type="http://schemas.openxmlformats.org/officeDocument/2006/relationships/slide" Target="/ppt/slides/slide5.xml" Id="R9d912d9f50f24755" /><Relationship Type="http://schemas.openxmlformats.org/officeDocument/2006/relationships/slide" Target="/ppt/slides/slide6.xml" Id="Ra0f323eef7f94ac4" /><Relationship Type="http://schemas.openxmlformats.org/officeDocument/2006/relationships/slide" Target="/ppt/slides/slide7.xml" Id="Raf9d4173d2e0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8a328ed7c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25d750ba4221" /><Relationship Type="http://schemas.openxmlformats.org/officeDocument/2006/relationships/theme" Target="/ppt/slideMasters/theme/theme1.xml" Id="Rcb34d5743d38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a25d750ba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4e342564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1ba8817e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5998f837b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4abc6b5f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72dcccf3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d3f7be1a2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394cbf70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GRUPPEN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14 881 949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 SKATVEDT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RITS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