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5a8c52f2445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5c89b6d8834f69"/>
  </p:sldMasterIdLst>
  <p:sldIdLst>
    <p:sldId xmlns:r="http://schemas.openxmlformats.org/officeDocument/2006/relationships" id="256" r:id="Ra25d5705a5014ebe"/>
    <p:sldId xmlns:r="http://schemas.openxmlformats.org/officeDocument/2006/relationships" id="257" r:id="R2ef5f91749e84474"/>
    <p:sldId xmlns:r="http://schemas.openxmlformats.org/officeDocument/2006/relationships" id="258" r:id="R64e18e2e0e7a498b"/>
    <p:sldId xmlns:r="http://schemas.openxmlformats.org/officeDocument/2006/relationships" id="259" r:id="Rde1ccd8721094a1f"/>
    <p:sldId xmlns:r="http://schemas.openxmlformats.org/officeDocument/2006/relationships" id="260" r:id="R772ab33f94294369"/>
    <p:sldId xmlns:r="http://schemas.openxmlformats.org/officeDocument/2006/relationships" id="261" r:id="Re8f340a936e44cad"/>
    <p:sldId xmlns:r="http://schemas.openxmlformats.org/officeDocument/2006/relationships" id="262" r:id="R84c74d35a8bc4c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c89b6d8834f69" /><Relationship Type="http://schemas.openxmlformats.org/officeDocument/2006/relationships/slide" Target="/ppt/slides/slide1.xml" Id="Ra25d5705a5014ebe" /><Relationship Type="http://schemas.openxmlformats.org/officeDocument/2006/relationships/slide" Target="/ppt/slides/slide2.xml" Id="R2ef5f91749e84474" /><Relationship Type="http://schemas.openxmlformats.org/officeDocument/2006/relationships/slide" Target="/ppt/slides/slide3.xml" Id="R64e18e2e0e7a498b" /><Relationship Type="http://schemas.openxmlformats.org/officeDocument/2006/relationships/slide" Target="/ppt/slides/slide4.xml" Id="Rde1ccd8721094a1f" /><Relationship Type="http://schemas.openxmlformats.org/officeDocument/2006/relationships/slide" Target="/ppt/slides/slide5.xml" Id="R772ab33f94294369" /><Relationship Type="http://schemas.openxmlformats.org/officeDocument/2006/relationships/slide" Target="/ppt/slides/slide6.xml" Id="Re8f340a936e44cad" /><Relationship Type="http://schemas.openxmlformats.org/officeDocument/2006/relationships/slide" Target="/ppt/slides/slide7.xml" Id="R84c74d35a8bc4c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6230913f343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1c16f0828436a" /><Relationship Type="http://schemas.openxmlformats.org/officeDocument/2006/relationships/theme" Target="/ppt/slideMasters/theme/theme1.xml" Id="R28f69e1e9767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31c16f082843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e76c5508e48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5894a7fa544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4e8b691654e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ab0bde8dc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36059db3540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94b960ef0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b51442db447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TTR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