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01d88deb7e4a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939e0af3e9435e"/>
  </p:sldMasterIdLst>
  <p:sldIdLst>
    <p:sldId xmlns:r="http://schemas.openxmlformats.org/officeDocument/2006/relationships" id="256" r:id="R5f7ab42d3e654217"/>
    <p:sldId xmlns:r="http://schemas.openxmlformats.org/officeDocument/2006/relationships" id="257" r:id="R070519e1221841f6"/>
    <p:sldId xmlns:r="http://schemas.openxmlformats.org/officeDocument/2006/relationships" id="258" r:id="R893d2af2e36c4a66"/>
    <p:sldId xmlns:r="http://schemas.openxmlformats.org/officeDocument/2006/relationships" id="259" r:id="R1a5983d33d9c4dcb"/>
    <p:sldId xmlns:r="http://schemas.openxmlformats.org/officeDocument/2006/relationships" id="260" r:id="Rd816f0d179a64b4e"/>
    <p:sldId xmlns:r="http://schemas.openxmlformats.org/officeDocument/2006/relationships" id="261" r:id="Rcddba4588d8f4d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939e0af3e9435e" /><Relationship Type="http://schemas.openxmlformats.org/officeDocument/2006/relationships/slide" Target="/ppt/slides/slide1.xml" Id="R5f7ab42d3e654217" /><Relationship Type="http://schemas.openxmlformats.org/officeDocument/2006/relationships/slide" Target="/ppt/slides/slide2.xml" Id="R070519e1221841f6" /><Relationship Type="http://schemas.openxmlformats.org/officeDocument/2006/relationships/slide" Target="/ppt/slides/slide3.xml" Id="R893d2af2e36c4a66" /><Relationship Type="http://schemas.openxmlformats.org/officeDocument/2006/relationships/slide" Target="/ppt/slides/slide4.xml" Id="R1a5983d33d9c4dcb" /><Relationship Type="http://schemas.openxmlformats.org/officeDocument/2006/relationships/slide" Target="/ppt/slides/slide5.xml" Id="Rd816f0d179a64b4e" /><Relationship Type="http://schemas.openxmlformats.org/officeDocument/2006/relationships/slide" Target="/ppt/slides/slide6.xml" Id="Rcddba4588d8f4d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f16bc0dc9246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0514a7789644b0" /><Relationship Type="http://schemas.openxmlformats.org/officeDocument/2006/relationships/theme" Target="/ppt/slideMasters/theme/theme1.xml" Id="Rd722bfdc10f844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0514a7789644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162e5c64bd4c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855a832a4744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b6f3f262f54c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03bb9ca8464d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a3b84c328840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0e1dd19d7a48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FAGERVOLL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FAGERVOLL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FAGERVOLL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FAGERVOLL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FAGERVOLL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FAGERVOLL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T.K. Holding AS, Enden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3550 Gol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831 709 022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FAGERVOLL AS</a:t>
            </a:r>
          </a:p>
        </p:txBody>
      </p:sp>
    </p:spTree>
  </p:cSld>
  <p:clrMapOvr>
    <a:masterClrMapping xmlns:a="http://schemas.openxmlformats.org/drawingml/2006/main"/>
  </p:clrMapOvr>
</p:sld>
</file>