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0b95cb9d4b4d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c4d793b5c1d4437"/>
  </p:sldMasterIdLst>
  <p:sldIdLst>
    <p:sldId xmlns:r="http://schemas.openxmlformats.org/officeDocument/2006/relationships" id="256" r:id="R6ece23f5a1834779"/>
    <p:sldId xmlns:r="http://schemas.openxmlformats.org/officeDocument/2006/relationships" id="257" r:id="Rb9c5989fc80f45e7"/>
    <p:sldId xmlns:r="http://schemas.openxmlformats.org/officeDocument/2006/relationships" id="258" r:id="R6bed3d6bc5e24a34"/>
    <p:sldId xmlns:r="http://schemas.openxmlformats.org/officeDocument/2006/relationships" id="259" r:id="Rc1f6f997d38a4373"/>
    <p:sldId xmlns:r="http://schemas.openxmlformats.org/officeDocument/2006/relationships" id="260" r:id="R9d7cbb4862d84435"/>
    <p:sldId xmlns:r="http://schemas.openxmlformats.org/officeDocument/2006/relationships" id="261" r:id="R0d61a1c92c1f47b1"/>
    <p:sldId xmlns:r="http://schemas.openxmlformats.org/officeDocument/2006/relationships" id="262" r:id="R3f7ede3a8c85436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4d793b5c1d4437" /><Relationship Type="http://schemas.openxmlformats.org/officeDocument/2006/relationships/slide" Target="/ppt/slides/slide1.xml" Id="R6ece23f5a1834779" /><Relationship Type="http://schemas.openxmlformats.org/officeDocument/2006/relationships/slide" Target="/ppt/slides/slide2.xml" Id="Rb9c5989fc80f45e7" /><Relationship Type="http://schemas.openxmlformats.org/officeDocument/2006/relationships/slide" Target="/ppt/slides/slide3.xml" Id="R6bed3d6bc5e24a34" /><Relationship Type="http://schemas.openxmlformats.org/officeDocument/2006/relationships/slide" Target="/ppt/slides/slide4.xml" Id="Rc1f6f997d38a4373" /><Relationship Type="http://schemas.openxmlformats.org/officeDocument/2006/relationships/slide" Target="/ppt/slides/slide5.xml" Id="R9d7cbb4862d84435" /><Relationship Type="http://schemas.openxmlformats.org/officeDocument/2006/relationships/slide" Target="/ppt/slides/slide6.xml" Id="R0d61a1c92c1f47b1" /><Relationship Type="http://schemas.openxmlformats.org/officeDocument/2006/relationships/slide" Target="/ppt/slides/slide7.xml" Id="R3f7ede3a8c85436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650f3c5568d410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2449d2d8954542" /><Relationship Type="http://schemas.openxmlformats.org/officeDocument/2006/relationships/theme" Target="/ppt/slideMasters/theme/theme1.xml" Id="R04bf72d150c641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12449d2d895454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c9d4257d164ae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07d97e5e0545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252b8378a042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53501307c34d4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441317e7504b9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784a0b277e4b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74089f29fb422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FAGERVOLL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FAGERVOLL AS ble etablert [år] og holder til i Gol.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2023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2 294 273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2 703 255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T.K.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T.K. Holding AS, Enden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3550 Gol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831 709 022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FAGERVOLL AS</a:t>
            </a:r>
          </a:p>
        </p:txBody>
      </p:sp>
    </p:spTree>
  </p:cSld>
  <p:clrMapOvr>
    <a:masterClrMapping xmlns:a="http://schemas.openxmlformats.org/drawingml/2006/main"/>
  </p:clrMapOvr>
</p:sld>
</file>