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4a2305297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313946f5d4137"/>
  </p:sldMasterIdLst>
  <p:sldIdLst>
    <p:sldId xmlns:r="http://schemas.openxmlformats.org/officeDocument/2006/relationships" id="256" r:id="Rd0823c5185e740e6"/>
    <p:sldId xmlns:r="http://schemas.openxmlformats.org/officeDocument/2006/relationships" id="257" r:id="R7cda12464e3645a3"/>
    <p:sldId xmlns:r="http://schemas.openxmlformats.org/officeDocument/2006/relationships" id="258" r:id="Rbb83f79a8f62477a"/>
    <p:sldId xmlns:r="http://schemas.openxmlformats.org/officeDocument/2006/relationships" id="259" r:id="R426b6e9dfc514f3c"/>
    <p:sldId xmlns:r="http://schemas.openxmlformats.org/officeDocument/2006/relationships" id="260" r:id="Ra41a476dedbb488b"/>
    <p:sldId xmlns:r="http://schemas.openxmlformats.org/officeDocument/2006/relationships" id="261" r:id="Rb97ef76fd965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313946f5d4137" /><Relationship Type="http://schemas.openxmlformats.org/officeDocument/2006/relationships/slide" Target="/ppt/slides/slide1.xml" Id="Rd0823c5185e740e6" /><Relationship Type="http://schemas.openxmlformats.org/officeDocument/2006/relationships/slide" Target="/ppt/slides/slide2.xml" Id="R7cda12464e3645a3" /><Relationship Type="http://schemas.openxmlformats.org/officeDocument/2006/relationships/slide" Target="/ppt/slides/slide3.xml" Id="Rbb83f79a8f62477a" /><Relationship Type="http://schemas.openxmlformats.org/officeDocument/2006/relationships/slide" Target="/ppt/slides/slide4.xml" Id="R426b6e9dfc514f3c" /><Relationship Type="http://schemas.openxmlformats.org/officeDocument/2006/relationships/slide" Target="/ppt/slides/slide5.xml" Id="Ra41a476dedbb488b" /><Relationship Type="http://schemas.openxmlformats.org/officeDocument/2006/relationships/slide" Target="/ppt/slides/slide6.xml" Id="Rb97ef76fd965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c22df2988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58c20e2274cc9" /><Relationship Type="http://schemas.openxmlformats.org/officeDocument/2006/relationships/theme" Target="/ppt/slideMasters/theme/theme1.xml" Id="R569abca377d6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58c20e227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f3c2a70a7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2987aa57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6f0200e00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3462c9968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dfef8dc06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ba599ceb5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