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bef3299f1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669573f824457"/>
  </p:sldMasterIdLst>
  <p:sldIdLst>
    <p:sldId xmlns:r="http://schemas.openxmlformats.org/officeDocument/2006/relationships" id="256" r:id="R36221926780f4be4"/>
    <p:sldId xmlns:r="http://schemas.openxmlformats.org/officeDocument/2006/relationships" id="257" r:id="R1636b9ff007f4ff1"/>
    <p:sldId xmlns:r="http://schemas.openxmlformats.org/officeDocument/2006/relationships" id="258" r:id="Rcad0bb7b346645de"/>
    <p:sldId xmlns:r="http://schemas.openxmlformats.org/officeDocument/2006/relationships" id="259" r:id="R17831b67c6ed43ef"/>
    <p:sldId xmlns:r="http://schemas.openxmlformats.org/officeDocument/2006/relationships" id="260" r:id="R02326fbebd1e47c5"/>
    <p:sldId xmlns:r="http://schemas.openxmlformats.org/officeDocument/2006/relationships" id="261" r:id="Rbfe7099e25b64e47"/>
    <p:sldId xmlns:r="http://schemas.openxmlformats.org/officeDocument/2006/relationships" id="262" r:id="R88b1f4f43bcc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669573f824457" /><Relationship Type="http://schemas.openxmlformats.org/officeDocument/2006/relationships/slide" Target="/ppt/slides/slide1.xml" Id="R36221926780f4be4" /><Relationship Type="http://schemas.openxmlformats.org/officeDocument/2006/relationships/slide" Target="/ppt/slides/slide2.xml" Id="R1636b9ff007f4ff1" /><Relationship Type="http://schemas.openxmlformats.org/officeDocument/2006/relationships/slide" Target="/ppt/slides/slide3.xml" Id="Rcad0bb7b346645de" /><Relationship Type="http://schemas.openxmlformats.org/officeDocument/2006/relationships/slide" Target="/ppt/slides/slide4.xml" Id="R17831b67c6ed43ef" /><Relationship Type="http://schemas.openxmlformats.org/officeDocument/2006/relationships/slide" Target="/ppt/slides/slide5.xml" Id="R02326fbebd1e47c5" /><Relationship Type="http://schemas.openxmlformats.org/officeDocument/2006/relationships/slide" Target="/ppt/slides/slide6.xml" Id="Rbfe7099e25b64e47" /><Relationship Type="http://schemas.openxmlformats.org/officeDocument/2006/relationships/slide" Target="/ppt/slides/slide7.xml" Id="R88b1f4f43bcc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cb1ed44c0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da0c3689942e8" /><Relationship Type="http://schemas.openxmlformats.org/officeDocument/2006/relationships/theme" Target="/ppt/slideMasters/theme/theme1.xml" Id="Ra8aedad75ace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da0c36899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5264391ed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fbf7f027e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dde23b93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e175c6bd3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2ac45c3d6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fb66288a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def8665b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698 660 540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1 293 232 430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VICONDID AS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ULRICHSEN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