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d11ad9144a43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42fd2df9244d97"/>
  </p:sldMasterIdLst>
  <p:sldIdLst>
    <p:sldId xmlns:r="http://schemas.openxmlformats.org/officeDocument/2006/relationships" id="256" r:id="Re64931ba798b468d"/>
    <p:sldId xmlns:r="http://schemas.openxmlformats.org/officeDocument/2006/relationships" id="257" r:id="R59eaf360da87482a"/>
    <p:sldId xmlns:r="http://schemas.openxmlformats.org/officeDocument/2006/relationships" id="258" r:id="R34b91981dc374a74"/>
    <p:sldId xmlns:r="http://schemas.openxmlformats.org/officeDocument/2006/relationships" id="259" r:id="R1c7ca834fa8f4ed4"/>
    <p:sldId xmlns:r="http://schemas.openxmlformats.org/officeDocument/2006/relationships" id="260" r:id="R4f68fe5dc71d4621"/>
    <p:sldId xmlns:r="http://schemas.openxmlformats.org/officeDocument/2006/relationships" id="261" r:id="Rae53c14a4cc244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2fd2df9244d97" /><Relationship Type="http://schemas.openxmlformats.org/officeDocument/2006/relationships/slide" Target="/ppt/slides/slide1.xml" Id="Re64931ba798b468d" /><Relationship Type="http://schemas.openxmlformats.org/officeDocument/2006/relationships/slide" Target="/ppt/slides/slide2.xml" Id="R59eaf360da87482a" /><Relationship Type="http://schemas.openxmlformats.org/officeDocument/2006/relationships/slide" Target="/ppt/slides/slide3.xml" Id="R34b91981dc374a74" /><Relationship Type="http://schemas.openxmlformats.org/officeDocument/2006/relationships/slide" Target="/ppt/slides/slide4.xml" Id="R1c7ca834fa8f4ed4" /><Relationship Type="http://schemas.openxmlformats.org/officeDocument/2006/relationships/slide" Target="/ppt/slides/slide5.xml" Id="R4f68fe5dc71d4621" /><Relationship Type="http://schemas.openxmlformats.org/officeDocument/2006/relationships/slide" Target="/ppt/slides/slide6.xml" Id="Rae53c14a4cc244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b562c310604f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799fcc032430f" /><Relationship Type="http://schemas.openxmlformats.org/officeDocument/2006/relationships/theme" Target="/ppt/slideMasters/theme/theme1.xml" Id="R42ffae0b8e304e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6799fcc03243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77410405742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33a3716eb40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9c13b02b14b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c2df9c9d84b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73b24f81349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c8046566340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