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efa76c26e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26b5d7de74eea"/>
  </p:sldMasterIdLst>
  <p:sldIdLst>
    <p:sldId xmlns:r="http://schemas.openxmlformats.org/officeDocument/2006/relationships" id="256" r:id="R2851ae58077d4ced"/>
    <p:sldId xmlns:r="http://schemas.openxmlformats.org/officeDocument/2006/relationships" id="257" r:id="R3eff14409e194600"/>
    <p:sldId xmlns:r="http://schemas.openxmlformats.org/officeDocument/2006/relationships" id="258" r:id="R27777a596f99412a"/>
    <p:sldId xmlns:r="http://schemas.openxmlformats.org/officeDocument/2006/relationships" id="259" r:id="R92bba6985ad54bfd"/>
    <p:sldId xmlns:r="http://schemas.openxmlformats.org/officeDocument/2006/relationships" id="260" r:id="R0c862c40def946d6"/>
    <p:sldId xmlns:r="http://schemas.openxmlformats.org/officeDocument/2006/relationships" id="261" r:id="Red1ef731e1f74fc2"/>
    <p:sldId xmlns:r="http://schemas.openxmlformats.org/officeDocument/2006/relationships" id="262" r:id="Rfee554c49e9b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26b5d7de74eea" /><Relationship Type="http://schemas.openxmlformats.org/officeDocument/2006/relationships/slide" Target="/ppt/slides/slide1.xml" Id="R2851ae58077d4ced" /><Relationship Type="http://schemas.openxmlformats.org/officeDocument/2006/relationships/slide" Target="/ppt/slides/slide2.xml" Id="R3eff14409e194600" /><Relationship Type="http://schemas.openxmlformats.org/officeDocument/2006/relationships/slide" Target="/ppt/slides/slide3.xml" Id="R27777a596f99412a" /><Relationship Type="http://schemas.openxmlformats.org/officeDocument/2006/relationships/slide" Target="/ppt/slides/slide4.xml" Id="R92bba6985ad54bfd" /><Relationship Type="http://schemas.openxmlformats.org/officeDocument/2006/relationships/slide" Target="/ppt/slides/slide5.xml" Id="R0c862c40def946d6" /><Relationship Type="http://schemas.openxmlformats.org/officeDocument/2006/relationships/slide" Target="/ppt/slides/slide6.xml" Id="Red1ef731e1f74fc2" /><Relationship Type="http://schemas.openxmlformats.org/officeDocument/2006/relationships/slide" Target="/ppt/slides/slide7.xml" Id="Rfee554c49e9b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71188b816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e4f321aa24131" /><Relationship Type="http://schemas.openxmlformats.org/officeDocument/2006/relationships/theme" Target="/ppt/slideMasters/theme/theme1.xml" Id="R4b5b117a717b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e4f321aa2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69c38ce4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e9fcd734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1cba826a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aa8ec7e0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d0fb7192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df235812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aae2236ba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