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15b856fc5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3f3af5f6d41cf"/>
  </p:sldMasterIdLst>
  <p:sldIdLst>
    <p:sldId xmlns:r="http://schemas.openxmlformats.org/officeDocument/2006/relationships" id="256" r:id="Re613ea3c7e0c4e94"/>
    <p:sldId xmlns:r="http://schemas.openxmlformats.org/officeDocument/2006/relationships" id="257" r:id="Rab1fa3918b614136"/>
    <p:sldId xmlns:r="http://schemas.openxmlformats.org/officeDocument/2006/relationships" id="258" r:id="Reff0800a966d4643"/>
    <p:sldId xmlns:r="http://schemas.openxmlformats.org/officeDocument/2006/relationships" id="259" r:id="R77642169601b4d17"/>
    <p:sldId xmlns:r="http://schemas.openxmlformats.org/officeDocument/2006/relationships" id="260" r:id="Ra26370bbebd143f1"/>
    <p:sldId xmlns:r="http://schemas.openxmlformats.org/officeDocument/2006/relationships" id="261" r:id="R82b9778a03e0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3f3af5f6d41cf" /><Relationship Type="http://schemas.openxmlformats.org/officeDocument/2006/relationships/slide" Target="/ppt/slides/slide1.xml" Id="Re613ea3c7e0c4e94" /><Relationship Type="http://schemas.openxmlformats.org/officeDocument/2006/relationships/slide" Target="/ppt/slides/slide2.xml" Id="Rab1fa3918b614136" /><Relationship Type="http://schemas.openxmlformats.org/officeDocument/2006/relationships/slide" Target="/ppt/slides/slide3.xml" Id="Reff0800a966d4643" /><Relationship Type="http://schemas.openxmlformats.org/officeDocument/2006/relationships/slide" Target="/ppt/slides/slide4.xml" Id="R77642169601b4d17" /><Relationship Type="http://schemas.openxmlformats.org/officeDocument/2006/relationships/slide" Target="/ppt/slides/slide5.xml" Id="Ra26370bbebd143f1" /><Relationship Type="http://schemas.openxmlformats.org/officeDocument/2006/relationships/slide" Target="/ppt/slides/slide6.xml" Id="R82b9778a03e0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96d433370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5d9cc6b84a53" /><Relationship Type="http://schemas.openxmlformats.org/officeDocument/2006/relationships/theme" Target="/ppt/slideMasters/theme/theme1.xml" Id="R2a3623ce48af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95d9cc6b8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37c9f040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ebe3e151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0b36850c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d3c1906d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b7dd78cff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f7460f37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