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4f468b26a04c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14cd130afd4646"/>
  </p:sldMasterIdLst>
  <p:sldIdLst>
    <p:sldId xmlns:r="http://schemas.openxmlformats.org/officeDocument/2006/relationships" id="256" r:id="Rcc3387bf2af44816"/>
    <p:sldId xmlns:r="http://schemas.openxmlformats.org/officeDocument/2006/relationships" id="257" r:id="Rdcc4aadf3f1c407e"/>
    <p:sldId xmlns:r="http://schemas.openxmlformats.org/officeDocument/2006/relationships" id="258" r:id="Rf8c36d7d5bb7442f"/>
    <p:sldId xmlns:r="http://schemas.openxmlformats.org/officeDocument/2006/relationships" id="259" r:id="R30826b65ac8a43f2"/>
    <p:sldId xmlns:r="http://schemas.openxmlformats.org/officeDocument/2006/relationships" id="260" r:id="R726e38d11354481e"/>
    <p:sldId xmlns:r="http://schemas.openxmlformats.org/officeDocument/2006/relationships" id="261" r:id="Rf5a93d63e37d429b"/>
    <p:sldId xmlns:r="http://schemas.openxmlformats.org/officeDocument/2006/relationships" id="262" r:id="Re284256b0fed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4cd130afd4646" /><Relationship Type="http://schemas.openxmlformats.org/officeDocument/2006/relationships/slide" Target="/ppt/slides/slide1.xml" Id="Rcc3387bf2af44816" /><Relationship Type="http://schemas.openxmlformats.org/officeDocument/2006/relationships/slide" Target="/ppt/slides/slide2.xml" Id="Rdcc4aadf3f1c407e" /><Relationship Type="http://schemas.openxmlformats.org/officeDocument/2006/relationships/slide" Target="/ppt/slides/slide3.xml" Id="Rf8c36d7d5bb7442f" /><Relationship Type="http://schemas.openxmlformats.org/officeDocument/2006/relationships/slide" Target="/ppt/slides/slide4.xml" Id="R30826b65ac8a43f2" /><Relationship Type="http://schemas.openxmlformats.org/officeDocument/2006/relationships/slide" Target="/ppt/slides/slide5.xml" Id="R726e38d11354481e" /><Relationship Type="http://schemas.openxmlformats.org/officeDocument/2006/relationships/slide" Target="/ppt/slides/slide6.xml" Id="Rf5a93d63e37d429b" /><Relationship Type="http://schemas.openxmlformats.org/officeDocument/2006/relationships/slide" Target="/ppt/slides/slide7.xml" Id="Re284256b0fed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5fea8597c4c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7b9068b22448f" /><Relationship Type="http://schemas.openxmlformats.org/officeDocument/2006/relationships/theme" Target="/ppt/slideMasters/theme/theme1.xml" Id="Rf5afaa4d34a345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e7b9068b2244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ce1b022e54c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13ee318f0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08d9c064b4c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fd5177cfb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79a562b6c43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6fd4ddb3842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88b0198a149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KAONI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74 443 609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74 460 174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