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5b36ac7e8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f799000e849de"/>
  </p:sldMasterIdLst>
  <p:sldIdLst>
    <p:sldId xmlns:r="http://schemas.openxmlformats.org/officeDocument/2006/relationships" id="256" r:id="R482d655d93b04016"/>
    <p:sldId xmlns:r="http://schemas.openxmlformats.org/officeDocument/2006/relationships" id="257" r:id="R8fbc069ba97f4f40"/>
    <p:sldId xmlns:r="http://schemas.openxmlformats.org/officeDocument/2006/relationships" id="258" r:id="Rce55a6b7314a47f0"/>
    <p:sldId xmlns:r="http://schemas.openxmlformats.org/officeDocument/2006/relationships" id="259" r:id="R0649fd7316ca44c5"/>
    <p:sldId xmlns:r="http://schemas.openxmlformats.org/officeDocument/2006/relationships" id="260" r:id="R7a627c2de5434b88"/>
    <p:sldId xmlns:r="http://schemas.openxmlformats.org/officeDocument/2006/relationships" id="261" r:id="Rf165ecf666a64c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f799000e849de" /><Relationship Type="http://schemas.openxmlformats.org/officeDocument/2006/relationships/slide" Target="/ppt/slides/slide1.xml" Id="R482d655d93b04016" /><Relationship Type="http://schemas.openxmlformats.org/officeDocument/2006/relationships/slide" Target="/ppt/slides/slide2.xml" Id="R8fbc069ba97f4f40" /><Relationship Type="http://schemas.openxmlformats.org/officeDocument/2006/relationships/slide" Target="/ppt/slides/slide3.xml" Id="Rce55a6b7314a47f0" /><Relationship Type="http://schemas.openxmlformats.org/officeDocument/2006/relationships/slide" Target="/ppt/slides/slide4.xml" Id="R0649fd7316ca44c5" /><Relationship Type="http://schemas.openxmlformats.org/officeDocument/2006/relationships/slide" Target="/ppt/slides/slide5.xml" Id="R7a627c2de5434b88" /><Relationship Type="http://schemas.openxmlformats.org/officeDocument/2006/relationships/slide" Target="/ppt/slides/slide6.xml" Id="Rf165ecf666a64c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154768796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55ca32a342fa" /><Relationship Type="http://schemas.openxmlformats.org/officeDocument/2006/relationships/theme" Target="/ppt/slideMasters/theme/theme1.xml" Id="R6719a89c11b6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455ca32a3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d8ef5660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96ee218d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1e0fa169a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fa008b336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d763c1f2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d80b97153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