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2cbc347d464f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0d4bed372b43b6"/>
  </p:sldMasterIdLst>
  <p:sldIdLst>
    <p:sldId xmlns:r="http://schemas.openxmlformats.org/officeDocument/2006/relationships" id="256" r:id="R868b737dbeaa4f00"/>
    <p:sldId xmlns:r="http://schemas.openxmlformats.org/officeDocument/2006/relationships" id="257" r:id="R620f0c90f56e4eba"/>
    <p:sldId xmlns:r="http://schemas.openxmlformats.org/officeDocument/2006/relationships" id="258" r:id="R9595592e9e114246"/>
    <p:sldId xmlns:r="http://schemas.openxmlformats.org/officeDocument/2006/relationships" id="259" r:id="R1c61fe5a4acc49e6"/>
    <p:sldId xmlns:r="http://schemas.openxmlformats.org/officeDocument/2006/relationships" id="260" r:id="R102c65e1f5b84c52"/>
    <p:sldId xmlns:r="http://schemas.openxmlformats.org/officeDocument/2006/relationships" id="261" r:id="R2f149c54d98a430b"/>
    <p:sldId xmlns:r="http://schemas.openxmlformats.org/officeDocument/2006/relationships" id="262" r:id="R2204fe14483a4a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0d4bed372b43b6" /><Relationship Type="http://schemas.openxmlformats.org/officeDocument/2006/relationships/slide" Target="/ppt/slides/slide1.xml" Id="R868b737dbeaa4f00" /><Relationship Type="http://schemas.openxmlformats.org/officeDocument/2006/relationships/slide" Target="/ppt/slides/slide2.xml" Id="R620f0c90f56e4eba" /><Relationship Type="http://schemas.openxmlformats.org/officeDocument/2006/relationships/slide" Target="/ppt/slides/slide3.xml" Id="R9595592e9e114246" /><Relationship Type="http://schemas.openxmlformats.org/officeDocument/2006/relationships/slide" Target="/ppt/slides/slide4.xml" Id="R1c61fe5a4acc49e6" /><Relationship Type="http://schemas.openxmlformats.org/officeDocument/2006/relationships/slide" Target="/ppt/slides/slide5.xml" Id="R102c65e1f5b84c52" /><Relationship Type="http://schemas.openxmlformats.org/officeDocument/2006/relationships/slide" Target="/ppt/slides/slide6.xml" Id="R2f149c54d98a430b" /><Relationship Type="http://schemas.openxmlformats.org/officeDocument/2006/relationships/slide" Target="/ppt/slides/slide7.xml" Id="R2204fe14483a4a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0da7efe91546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aa883ddea470c" /><Relationship Type="http://schemas.openxmlformats.org/officeDocument/2006/relationships/theme" Target="/ppt/slideMasters/theme/theme1.xml" Id="Re60a2d27b63b4e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daa883ddea47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dbf3cd9494f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5204fa35940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888f7feb248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5f967681c4f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f756f4f5445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d78b2c50640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2a0ffe2d548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NIKI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637 200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−4 786 628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91 722 698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833 227 549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1 262 225 833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HEDDA MJØR G  –  33,6 %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SØGAARD CATHRINE MJØR G  –  33,6 %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MJØR GRIMSRUD MORTEN  –  14,1 %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MJØR GRIMSRUD TORGEIR  –  10,3 %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MJØR GRIMSRUD TORGEIR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MJØR GRIMSRUD ANNE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Gyldenløves gate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831 758 562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