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91549deba48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97c56068ae4874"/>
  </p:sldMasterIdLst>
  <p:sldIdLst>
    <p:sldId xmlns:r="http://schemas.openxmlformats.org/officeDocument/2006/relationships" id="256" r:id="R3919218505b844de"/>
    <p:sldId xmlns:r="http://schemas.openxmlformats.org/officeDocument/2006/relationships" id="257" r:id="Rd13a7952d50f49c3"/>
    <p:sldId xmlns:r="http://schemas.openxmlformats.org/officeDocument/2006/relationships" id="258" r:id="R8391caf074cf42b2"/>
    <p:sldId xmlns:r="http://schemas.openxmlformats.org/officeDocument/2006/relationships" id="259" r:id="Re760334cd248482b"/>
    <p:sldId xmlns:r="http://schemas.openxmlformats.org/officeDocument/2006/relationships" id="260" r:id="R9d6fd5bffdf745b0"/>
    <p:sldId xmlns:r="http://schemas.openxmlformats.org/officeDocument/2006/relationships" id="261" r:id="R282cf228fe974513"/>
    <p:sldId xmlns:r="http://schemas.openxmlformats.org/officeDocument/2006/relationships" id="262" r:id="Rc7f17c7cf403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7c56068ae4874" /><Relationship Type="http://schemas.openxmlformats.org/officeDocument/2006/relationships/slide" Target="/ppt/slides/slide1.xml" Id="R3919218505b844de" /><Relationship Type="http://schemas.openxmlformats.org/officeDocument/2006/relationships/slide" Target="/ppt/slides/slide2.xml" Id="Rd13a7952d50f49c3" /><Relationship Type="http://schemas.openxmlformats.org/officeDocument/2006/relationships/slide" Target="/ppt/slides/slide3.xml" Id="R8391caf074cf42b2" /><Relationship Type="http://schemas.openxmlformats.org/officeDocument/2006/relationships/slide" Target="/ppt/slides/slide4.xml" Id="Re760334cd248482b" /><Relationship Type="http://schemas.openxmlformats.org/officeDocument/2006/relationships/slide" Target="/ppt/slides/slide5.xml" Id="R9d6fd5bffdf745b0" /><Relationship Type="http://schemas.openxmlformats.org/officeDocument/2006/relationships/slide" Target="/ppt/slides/slide6.xml" Id="R282cf228fe974513" /><Relationship Type="http://schemas.openxmlformats.org/officeDocument/2006/relationships/slide" Target="/ppt/slides/slide7.xml" Id="Rc7f17c7cf403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978b133934e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1ed7751dc4b19" /><Relationship Type="http://schemas.openxmlformats.org/officeDocument/2006/relationships/theme" Target="/ppt/slideMasters/theme/theme1.xml" Id="R54711ffbd432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51ed7751dc4b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cd9b6ea4c4f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b97a68bd5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93f3db2b3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6bfccc720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521f228d9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40a4cc07347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6e64ac383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TONO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TONO ASSET MANAGEMENT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NORMAN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Hesttrøa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831 772 972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TONO ASSET MANAGEMENT AS</a:t>
            </a:r>
          </a:p>
        </p:txBody>
      </p:sp>
    </p:spTree>
  </p:cSld>
  <p:clrMapOvr>
    <a:masterClrMapping xmlns:a="http://schemas.openxmlformats.org/drawingml/2006/main"/>
  </p:clrMapOvr>
</p:sld>
</file>