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1f8ea08a2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3e1c5426e46ab"/>
  </p:sldMasterIdLst>
  <p:sldIdLst>
    <p:sldId xmlns:r="http://schemas.openxmlformats.org/officeDocument/2006/relationships" id="256" r:id="R170c98a24bdc44ac"/>
    <p:sldId xmlns:r="http://schemas.openxmlformats.org/officeDocument/2006/relationships" id="257" r:id="R56d213487ebf4d9d"/>
    <p:sldId xmlns:r="http://schemas.openxmlformats.org/officeDocument/2006/relationships" id="258" r:id="R8ac211eb2c824a6d"/>
    <p:sldId xmlns:r="http://schemas.openxmlformats.org/officeDocument/2006/relationships" id="259" r:id="R4684e3e2c2014220"/>
    <p:sldId xmlns:r="http://schemas.openxmlformats.org/officeDocument/2006/relationships" id="260" r:id="R3871a8f8dc354fc5"/>
    <p:sldId xmlns:r="http://schemas.openxmlformats.org/officeDocument/2006/relationships" id="261" r:id="R9d14863ae0b2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3e1c5426e46ab" /><Relationship Type="http://schemas.openxmlformats.org/officeDocument/2006/relationships/slide" Target="/ppt/slides/slide1.xml" Id="R170c98a24bdc44ac" /><Relationship Type="http://schemas.openxmlformats.org/officeDocument/2006/relationships/slide" Target="/ppt/slides/slide2.xml" Id="R56d213487ebf4d9d" /><Relationship Type="http://schemas.openxmlformats.org/officeDocument/2006/relationships/slide" Target="/ppt/slides/slide3.xml" Id="R8ac211eb2c824a6d" /><Relationship Type="http://schemas.openxmlformats.org/officeDocument/2006/relationships/slide" Target="/ppt/slides/slide4.xml" Id="R4684e3e2c2014220" /><Relationship Type="http://schemas.openxmlformats.org/officeDocument/2006/relationships/slide" Target="/ppt/slides/slide5.xml" Id="R3871a8f8dc354fc5" /><Relationship Type="http://schemas.openxmlformats.org/officeDocument/2006/relationships/slide" Target="/ppt/slides/slide6.xml" Id="R9d14863ae0b2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e4f77c405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c8c0fba84204" /><Relationship Type="http://schemas.openxmlformats.org/officeDocument/2006/relationships/theme" Target="/ppt/slideMasters/theme/theme1.xml" Id="R810a62db09fa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1c8c0fba8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6ab2f3ff7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feb99782c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c5b9cad3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448ca821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552e70f8f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33d8a26f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 ARKITEKTER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11 614 669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−3 193 514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1 350 319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12 192 066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Banegate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831 895 322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 ARKITEKTER AS</a:t>
            </a:r>
          </a:p>
        </p:txBody>
      </p:sp>
    </p:spTree>
  </p:cSld>
  <p:clrMapOvr>
    <a:masterClrMapping xmlns:a="http://schemas.openxmlformats.org/drawingml/2006/main"/>
  </p:clrMapOvr>
</p:sld>
</file>