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047fca177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dd2e096eb4cde"/>
  </p:sldMasterIdLst>
  <p:sldIdLst>
    <p:sldId xmlns:r="http://schemas.openxmlformats.org/officeDocument/2006/relationships" id="256" r:id="R5a5f1438a81c490e"/>
    <p:sldId xmlns:r="http://schemas.openxmlformats.org/officeDocument/2006/relationships" id="257" r:id="R1c2c549af88f4d37"/>
    <p:sldId xmlns:r="http://schemas.openxmlformats.org/officeDocument/2006/relationships" id="258" r:id="R14c6edc5d031434c"/>
    <p:sldId xmlns:r="http://schemas.openxmlformats.org/officeDocument/2006/relationships" id="259" r:id="Rdd374912fb2140da"/>
    <p:sldId xmlns:r="http://schemas.openxmlformats.org/officeDocument/2006/relationships" id="260" r:id="R64101dd682544f24"/>
    <p:sldId xmlns:r="http://schemas.openxmlformats.org/officeDocument/2006/relationships" id="261" r:id="R2f4c455e2fb3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dd2e096eb4cde" /><Relationship Type="http://schemas.openxmlformats.org/officeDocument/2006/relationships/slide" Target="/ppt/slides/slide1.xml" Id="R5a5f1438a81c490e" /><Relationship Type="http://schemas.openxmlformats.org/officeDocument/2006/relationships/slide" Target="/ppt/slides/slide2.xml" Id="R1c2c549af88f4d37" /><Relationship Type="http://schemas.openxmlformats.org/officeDocument/2006/relationships/slide" Target="/ppt/slides/slide3.xml" Id="R14c6edc5d031434c" /><Relationship Type="http://schemas.openxmlformats.org/officeDocument/2006/relationships/slide" Target="/ppt/slides/slide4.xml" Id="Rdd374912fb2140da" /><Relationship Type="http://schemas.openxmlformats.org/officeDocument/2006/relationships/slide" Target="/ppt/slides/slide5.xml" Id="R64101dd682544f24" /><Relationship Type="http://schemas.openxmlformats.org/officeDocument/2006/relationships/slide" Target="/ppt/slides/slide6.xml" Id="R2f4c455e2fb3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b6f83213e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1a2786fb48fd" /><Relationship Type="http://schemas.openxmlformats.org/officeDocument/2006/relationships/theme" Target="/ppt/slideMasters/theme/theme1.xml" Id="R72eee6cc2ec6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81a2786fb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7928978e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6d29b9bb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5ea9bebe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c8cd85e12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a386d081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b6c1f103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GRUNNARBEID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GRUNNARBEID VEST AS ble etablert [år] og holder til i Bruvik.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29 694 743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12 520 254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Neskaivegen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5285 Bruvik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GRUNNARBEID VEST AS</a:t>
            </a:r>
          </a:p>
        </p:txBody>
      </p:sp>
    </p:spTree>
  </p:cSld>
  <p:clrMapOvr>
    <a:masterClrMapping xmlns:a="http://schemas.openxmlformats.org/drawingml/2006/main"/>
  </p:clrMapOvr>
</p:sld>
</file>