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9eaf84e0f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f74923079146df"/>
  </p:sldMasterIdLst>
  <p:sldIdLst>
    <p:sldId xmlns:r="http://schemas.openxmlformats.org/officeDocument/2006/relationships" id="256" r:id="R7c9b63a1774345d7"/>
    <p:sldId xmlns:r="http://schemas.openxmlformats.org/officeDocument/2006/relationships" id="257" r:id="R1bd188c4fbef49a0"/>
    <p:sldId xmlns:r="http://schemas.openxmlformats.org/officeDocument/2006/relationships" id="258" r:id="Rbb5103524da34a64"/>
    <p:sldId xmlns:r="http://schemas.openxmlformats.org/officeDocument/2006/relationships" id="259" r:id="R8ebe9fb1cd3f454f"/>
    <p:sldId xmlns:r="http://schemas.openxmlformats.org/officeDocument/2006/relationships" id="260" r:id="R2e48019fc0d74aa6"/>
    <p:sldId xmlns:r="http://schemas.openxmlformats.org/officeDocument/2006/relationships" id="261" r:id="R308a789ee01e49fe"/>
    <p:sldId xmlns:r="http://schemas.openxmlformats.org/officeDocument/2006/relationships" id="262" r:id="Ree927cd42b41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74923079146df" /><Relationship Type="http://schemas.openxmlformats.org/officeDocument/2006/relationships/slide" Target="/ppt/slides/slide1.xml" Id="R7c9b63a1774345d7" /><Relationship Type="http://schemas.openxmlformats.org/officeDocument/2006/relationships/slide" Target="/ppt/slides/slide2.xml" Id="R1bd188c4fbef49a0" /><Relationship Type="http://schemas.openxmlformats.org/officeDocument/2006/relationships/slide" Target="/ppt/slides/slide3.xml" Id="Rbb5103524da34a64" /><Relationship Type="http://schemas.openxmlformats.org/officeDocument/2006/relationships/slide" Target="/ppt/slides/slide4.xml" Id="R8ebe9fb1cd3f454f" /><Relationship Type="http://schemas.openxmlformats.org/officeDocument/2006/relationships/slide" Target="/ppt/slides/slide5.xml" Id="R2e48019fc0d74aa6" /><Relationship Type="http://schemas.openxmlformats.org/officeDocument/2006/relationships/slide" Target="/ppt/slides/slide6.xml" Id="R308a789ee01e49fe" /><Relationship Type="http://schemas.openxmlformats.org/officeDocument/2006/relationships/slide" Target="/ppt/slides/slide7.xml" Id="Ree927cd42b41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099cb9a6b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c4fadfdba4739" /><Relationship Type="http://schemas.openxmlformats.org/officeDocument/2006/relationships/theme" Target="/ppt/slideMasters/theme/theme1.xml" Id="Rad3d9daeb623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5c4fadfdba47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a05336f9d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ebbf83031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18c7c7d65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7746347e948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d32ea9ec3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1217ce92d4d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db319e7d0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JBC BYGG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JBC BYGG TØNSBERG AS ble etablert [år] og holder til i Vestskogen.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11 922 628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4 033 850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JP65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Vestfjordveien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3142 Vestskogen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831 937 262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JBC BYGG TØNSBERG AS</a:t>
            </a:r>
          </a:p>
        </p:txBody>
      </p:sp>
    </p:spTree>
  </p:cSld>
  <p:clrMapOvr>
    <a:masterClrMapping xmlns:a="http://schemas.openxmlformats.org/drawingml/2006/main"/>
  </p:clrMapOvr>
</p:sld>
</file>