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8c42e92de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0701632b2477f"/>
  </p:sldMasterIdLst>
  <p:sldIdLst>
    <p:sldId xmlns:r="http://schemas.openxmlformats.org/officeDocument/2006/relationships" id="256" r:id="R265facc196d14523"/>
    <p:sldId xmlns:r="http://schemas.openxmlformats.org/officeDocument/2006/relationships" id="257" r:id="Rc0a883589d2848d7"/>
    <p:sldId xmlns:r="http://schemas.openxmlformats.org/officeDocument/2006/relationships" id="258" r:id="R414945e001a141a9"/>
    <p:sldId xmlns:r="http://schemas.openxmlformats.org/officeDocument/2006/relationships" id="259" r:id="Ra8f00c301446460f"/>
    <p:sldId xmlns:r="http://schemas.openxmlformats.org/officeDocument/2006/relationships" id="260" r:id="Rb1ec46b4750d45d1"/>
    <p:sldId xmlns:r="http://schemas.openxmlformats.org/officeDocument/2006/relationships" id="261" r:id="R06bee6a48b2e442f"/>
    <p:sldId xmlns:r="http://schemas.openxmlformats.org/officeDocument/2006/relationships" id="262" r:id="R9778f8a80d40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0701632b2477f" /><Relationship Type="http://schemas.openxmlformats.org/officeDocument/2006/relationships/slide" Target="/ppt/slides/slide1.xml" Id="R265facc196d14523" /><Relationship Type="http://schemas.openxmlformats.org/officeDocument/2006/relationships/slide" Target="/ppt/slides/slide2.xml" Id="Rc0a883589d2848d7" /><Relationship Type="http://schemas.openxmlformats.org/officeDocument/2006/relationships/slide" Target="/ppt/slides/slide3.xml" Id="R414945e001a141a9" /><Relationship Type="http://schemas.openxmlformats.org/officeDocument/2006/relationships/slide" Target="/ppt/slides/slide4.xml" Id="Ra8f00c301446460f" /><Relationship Type="http://schemas.openxmlformats.org/officeDocument/2006/relationships/slide" Target="/ppt/slides/slide5.xml" Id="Rb1ec46b4750d45d1" /><Relationship Type="http://schemas.openxmlformats.org/officeDocument/2006/relationships/slide" Target="/ppt/slides/slide6.xml" Id="R06bee6a48b2e442f" /><Relationship Type="http://schemas.openxmlformats.org/officeDocument/2006/relationships/slide" Target="/ppt/slides/slide7.xml" Id="R9778f8a80d40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d9e2ffb58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9b87851374853" /><Relationship Type="http://schemas.openxmlformats.org/officeDocument/2006/relationships/theme" Target="/ppt/slideMasters/theme/theme1.xml" Id="R2a8059fbc8df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9b8785137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ccac77c43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b53dc0802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75791ac0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034ed645b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4572927e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fefafd96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f9c980a7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669 880 000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1 575 173 000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KAMUL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