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79741e77ef48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b0c3e8b05648fe"/>
  </p:sldMasterIdLst>
  <p:sldIdLst>
    <p:sldId xmlns:r="http://schemas.openxmlformats.org/officeDocument/2006/relationships" id="256" r:id="Rfafde39515664a80"/>
    <p:sldId xmlns:r="http://schemas.openxmlformats.org/officeDocument/2006/relationships" id="257" r:id="R7df1518e21b04df8"/>
    <p:sldId xmlns:r="http://schemas.openxmlformats.org/officeDocument/2006/relationships" id="258" r:id="Re9b190d32f01447f"/>
    <p:sldId xmlns:r="http://schemas.openxmlformats.org/officeDocument/2006/relationships" id="259" r:id="Rf1fedae587214184"/>
    <p:sldId xmlns:r="http://schemas.openxmlformats.org/officeDocument/2006/relationships" id="260" r:id="R570b769da8744cd3"/>
    <p:sldId xmlns:r="http://schemas.openxmlformats.org/officeDocument/2006/relationships" id="261" r:id="R803e786daacc4ab6"/>
    <p:sldId xmlns:r="http://schemas.openxmlformats.org/officeDocument/2006/relationships" id="262" r:id="Rb751f8d27f974b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0c3e8b05648fe" /><Relationship Type="http://schemas.openxmlformats.org/officeDocument/2006/relationships/slide" Target="/ppt/slides/slide1.xml" Id="Rfafde39515664a80" /><Relationship Type="http://schemas.openxmlformats.org/officeDocument/2006/relationships/slide" Target="/ppt/slides/slide2.xml" Id="R7df1518e21b04df8" /><Relationship Type="http://schemas.openxmlformats.org/officeDocument/2006/relationships/slide" Target="/ppt/slides/slide3.xml" Id="Re9b190d32f01447f" /><Relationship Type="http://schemas.openxmlformats.org/officeDocument/2006/relationships/slide" Target="/ppt/slides/slide4.xml" Id="Rf1fedae587214184" /><Relationship Type="http://schemas.openxmlformats.org/officeDocument/2006/relationships/slide" Target="/ppt/slides/slide5.xml" Id="R570b769da8744cd3" /><Relationship Type="http://schemas.openxmlformats.org/officeDocument/2006/relationships/slide" Target="/ppt/slides/slide6.xml" Id="R803e786daacc4ab6" /><Relationship Type="http://schemas.openxmlformats.org/officeDocument/2006/relationships/slide" Target="/ppt/slides/slide7.xml" Id="Rb751f8d27f974b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75bc1777943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c2fae786d405e" /><Relationship Type="http://schemas.openxmlformats.org/officeDocument/2006/relationships/theme" Target="/ppt/slideMasters/theme/theme1.xml" Id="R2f204df6d3504e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7c2fae786d40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fe88f4a1f40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fba2cea7d40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3609bf3524e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c9e394d8d42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c6e94bbbc40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1d0b4b9af4c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7fea950504f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TONUM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−361 791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11 662 121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12 670 250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TONUM HANS-PETTER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832 169 862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HOLDING AS</a:t>
            </a:r>
          </a:p>
        </p:txBody>
      </p:sp>
    </p:spTree>
  </p:cSld>
  <p:clrMapOvr>
    <a:masterClrMapping xmlns:a="http://schemas.openxmlformats.org/drawingml/2006/main"/>
  </p:clrMapOvr>
</p:sld>
</file>