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312e02daf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57f8f49834fa5"/>
  </p:sldMasterIdLst>
  <p:sldIdLst>
    <p:sldId xmlns:r="http://schemas.openxmlformats.org/officeDocument/2006/relationships" id="256" r:id="R4acc824341494691"/>
    <p:sldId xmlns:r="http://schemas.openxmlformats.org/officeDocument/2006/relationships" id="257" r:id="R0086621b81884485"/>
    <p:sldId xmlns:r="http://schemas.openxmlformats.org/officeDocument/2006/relationships" id="258" r:id="Rc0405dd6a8774cdf"/>
    <p:sldId xmlns:r="http://schemas.openxmlformats.org/officeDocument/2006/relationships" id="259" r:id="R35071ddbdbe84dc0"/>
    <p:sldId xmlns:r="http://schemas.openxmlformats.org/officeDocument/2006/relationships" id="260" r:id="R5d5e6b26dbb24412"/>
    <p:sldId xmlns:r="http://schemas.openxmlformats.org/officeDocument/2006/relationships" id="261" r:id="Rbbb78c149262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57f8f49834fa5" /><Relationship Type="http://schemas.openxmlformats.org/officeDocument/2006/relationships/slide" Target="/ppt/slides/slide1.xml" Id="R4acc824341494691" /><Relationship Type="http://schemas.openxmlformats.org/officeDocument/2006/relationships/slide" Target="/ppt/slides/slide2.xml" Id="R0086621b81884485" /><Relationship Type="http://schemas.openxmlformats.org/officeDocument/2006/relationships/slide" Target="/ppt/slides/slide3.xml" Id="Rc0405dd6a8774cdf" /><Relationship Type="http://schemas.openxmlformats.org/officeDocument/2006/relationships/slide" Target="/ppt/slides/slide4.xml" Id="R35071ddbdbe84dc0" /><Relationship Type="http://schemas.openxmlformats.org/officeDocument/2006/relationships/slide" Target="/ppt/slides/slide5.xml" Id="R5d5e6b26dbb24412" /><Relationship Type="http://schemas.openxmlformats.org/officeDocument/2006/relationships/slide" Target="/ppt/slides/slide6.xml" Id="Rbbb78c149262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ee039a88d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24adc10a840f3" /><Relationship Type="http://schemas.openxmlformats.org/officeDocument/2006/relationships/theme" Target="/ppt/slideMasters/theme/theme1.xml" Id="R32b55b9b3054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24adc10a8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cac494849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1b8c2793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04c1aa216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0726e0b79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519276b1a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c237ab31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9 619 355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832 185 612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RIVIER AS</a:t>
            </a:r>
          </a:p>
        </p:txBody>
      </p:sp>
    </p:spTree>
  </p:cSld>
  <p:clrMapOvr>
    <a:masterClrMapping xmlns:a="http://schemas.openxmlformats.org/drawingml/2006/main"/>
  </p:clrMapOvr>
</p:sld>
</file>