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e9808b010f4b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6d2dcacaa749ac"/>
  </p:sldMasterIdLst>
  <p:sldIdLst>
    <p:sldId xmlns:r="http://schemas.openxmlformats.org/officeDocument/2006/relationships" id="256" r:id="Rebdeebfd18f54ccc"/>
    <p:sldId xmlns:r="http://schemas.openxmlformats.org/officeDocument/2006/relationships" id="257" r:id="Re1eb1cfbe37f4888"/>
    <p:sldId xmlns:r="http://schemas.openxmlformats.org/officeDocument/2006/relationships" id="258" r:id="Ra482e34c3b1b4859"/>
    <p:sldId xmlns:r="http://schemas.openxmlformats.org/officeDocument/2006/relationships" id="259" r:id="R33da8e9b10fc4188"/>
    <p:sldId xmlns:r="http://schemas.openxmlformats.org/officeDocument/2006/relationships" id="260" r:id="R856667bd351147a5"/>
    <p:sldId xmlns:r="http://schemas.openxmlformats.org/officeDocument/2006/relationships" id="261" r:id="R9c9b2690e00242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d2dcacaa749ac" /><Relationship Type="http://schemas.openxmlformats.org/officeDocument/2006/relationships/slide" Target="/ppt/slides/slide1.xml" Id="Rebdeebfd18f54ccc" /><Relationship Type="http://schemas.openxmlformats.org/officeDocument/2006/relationships/slide" Target="/ppt/slides/slide2.xml" Id="Re1eb1cfbe37f4888" /><Relationship Type="http://schemas.openxmlformats.org/officeDocument/2006/relationships/slide" Target="/ppt/slides/slide3.xml" Id="Ra482e34c3b1b4859" /><Relationship Type="http://schemas.openxmlformats.org/officeDocument/2006/relationships/slide" Target="/ppt/slides/slide4.xml" Id="R33da8e9b10fc4188" /><Relationship Type="http://schemas.openxmlformats.org/officeDocument/2006/relationships/slide" Target="/ppt/slides/slide5.xml" Id="R856667bd351147a5" /><Relationship Type="http://schemas.openxmlformats.org/officeDocument/2006/relationships/slide" Target="/ppt/slides/slide6.xml" Id="R9c9b2690e00242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ce0fe75b74e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6da429d1b4431" /><Relationship Type="http://schemas.openxmlformats.org/officeDocument/2006/relationships/theme" Target="/ppt/slideMasters/theme/theme1.xml" Id="R8d409b01b2264a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a6da429d1b44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147f02668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c862ba55a4f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a16f73a9d43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ff17427194b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1afeb201947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be0d369f841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ALTO 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ALTO BIL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490 929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−185 706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585 815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1 607 354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1 684 758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Fugleliveien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832 227 242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BIL AS</a:t>
            </a:r>
          </a:p>
        </p:txBody>
      </p:sp>
    </p:spTree>
  </p:cSld>
  <p:clrMapOvr>
    <a:masterClrMapping xmlns:a="http://schemas.openxmlformats.org/drawingml/2006/main"/>
  </p:clrMapOvr>
</p:sld>
</file>