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08ad72546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7c1b14e2814381"/>
  </p:sldMasterIdLst>
  <p:sldIdLst>
    <p:sldId xmlns:r="http://schemas.openxmlformats.org/officeDocument/2006/relationships" id="256" r:id="R1d8bd56a29b3430a"/>
    <p:sldId xmlns:r="http://schemas.openxmlformats.org/officeDocument/2006/relationships" id="257" r:id="R3f7365d4f4354ec6"/>
    <p:sldId xmlns:r="http://schemas.openxmlformats.org/officeDocument/2006/relationships" id="258" r:id="R0ef08a735a8b49ce"/>
    <p:sldId xmlns:r="http://schemas.openxmlformats.org/officeDocument/2006/relationships" id="259" r:id="R7756600c99d2407a"/>
    <p:sldId xmlns:r="http://schemas.openxmlformats.org/officeDocument/2006/relationships" id="260" r:id="Rc9744b03850d4884"/>
    <p:sldId xmlns:r="http://schemas.openxmlformats.org/officeDocument/2006/relationships" id="261" r:id="Rad858cf810c64280"/>
    <p:sldId xmlns:r="http://schemas.openxmlformats.org/officeDocument/2006/relationships" id="262" r:id="R8a44b3a80950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c1b14e2814381" /><Relationship Type="http://schemas.openxmlformats.org/officeDocument/2006/relationships/slide" Target="/ppt/slides/slide1.xml" Id="R1d8bd56a29b3430a" /><Relationship Type="http://schemas.openxmlformats.org/officeDocument/2006/relationships/slide" Target="/ppt/slides/slide2.xml" Id="R3f7365d4f4354ec6" /><Relationship Type="http://schemas.openxmlformats.org/officeDocument/2006/relationships/slide" Target="/ppt/slides/slide3.xml" Id="R0ef08a735a8b49ce" /><Relationship Type="http://schemas.openxmlformats.org/officeDocument/2006/relationships/slide" Target="/ppt/slides/slide4.xml" Id="R7756600c99d2407a" /><Relationship Type="http://schemas.openxmlformats.org/officeDocument/2006/relationships/slide" Target="/ppt/slides/slide5.xml" Id="Rc9744b03850d4884" /><Relationship Type="http://schemas.openxmlformats.org/officeDocument/2006/relationships/slide" Target="/ppt/slides/slide6.xml" Id="Rad858cf810c64280" /><Relationship Type="http://schemas.openxmlformats.org/officeDocument/2006/relationships/slide" Target="/ppt/slides/slide7.xml" Id="R8a44b3a80950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2f364ec21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c08e66274178" /><Relationship Type="http://schemas.openxmlformats.org/officeDocument/2006/relationships/theme" Target="/ppt/slideMasters/theme/theme1.xml" Id="R1e439fa70bf3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4c08e6627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3b4424935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bc13925cd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37e772724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dab2068e7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4dd221a2c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d71577632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38e6108f3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DAMSGÅRD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383 324 584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316 334 794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394 205 685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DGAARD AS  –  63,4 %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LIDAHM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RØSST AS  –  18,3 %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832 241 202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