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847b9738b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d189203654717"/>
  </p:sldMasterIdLst>
  <p:sldIdLst>
    <p:sldId xmlns:r="http://schemas.openxmlformats.org/officeDocument/2006/relationships" id="256" r:id="R748a1432b8b74e8a"/>
    <p:sldId xmlns:r="http://schemas.openxmlformats.org/officeDocument/2006/relationships" id="257" r:id="R77fb6b74516b4e26"/>
    <p:sldId xmlns:r="http://schemas.openxmlformats.org/officeDocument/2006/relationships" id="258" r:id="R254d9720534740eb"/>
    <p:sldId xmlns:r="http://schemas.openxmlformats.org/officeDocument/2006/relationships" id="259" r:id="R40b7fa3369e04493"/>
    <p:sldId xmlns:r="http://schemas.openxmlformats.org/officeDocument/2006/relationships" id="260" r:id="R67fb7e6303fb4466"/>
    <p:sldId xmlns:r="http://schemas.openxmlformats.org/officeDocument/2006/relationships" id="261" r:id="R78a9f7700fc0411b"/>
    <p:sldId xmlns:r="http://schemas.openxmlformats.org/officeDocument/2006/relationships" id="262" r:id="Rc53a0bd07b95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d189203654717" /><Relationship Type="http://schemas.openxmlformats.org/officeDocument/2006/relationships/slide" Target="/ppt/slides/slide1.xml" Id="R748a1432b8b74e8a" /><Relationship Type="http://schemas.openxmlformats.org/officeDocument/2006/relationships/slide" Target="/ppt/slides/slide2.xml" Id="R77fb6b74516b4e26" /><Relationship Type="http://schemas.openxmlformats.org/officeDocument/2006/relationships/slide" Target="/ppt/slides/slide3.xml" Id="R254d9720534740eb" /><Relationship Type="http://schemas.openxmlformats.org/officeDocument/2006/relationships/slide" Target="/ppt/slides/slide4.xml" Id="R40b7fa3369e04493" /><Relationship Type="http://schemas.openxmlformats.org/officeDocument/2006/relationships/slide" Target="/ppt/slides/slide5.xml" Id="R67fb7e6303fb4466" /><Relationship Type="http://schemas.openxmlformats.org/officeDocument/2006/relationships/slide" Target="/ppt/slides/slide6.xml" Id="R78a9f7700fc0411b" /><Relationship Type="http://schemas.openxmlformats.org/officeDocument/2006/relationships/slide" Target="/ppt/slides/slide7.xml" Id="Rc53a0bd07b95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4f912a4a4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a9349c7c42df" /><Relationship Type="http://schemas.openxmlformats.org/officeDocument/2006/relationships/theme" Target="/ppt/slideMasters/theme/theme1.xml" Id="Rc9c9a6fe623f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5a9349c7c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a9d78a72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c633a4b2a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34bbaaf60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1a12c9264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bdc9bb91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c35ca254c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ce310df7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WILLIAM JOHAN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JOHAN HOLDING AS ble etablert [år] og holder til i Kjøpmannskjær.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1 846 785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VALBORG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3143 Kjøpmannskjær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832 268 682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