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121ebac68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054feb63d4b94"/>
  </p:sldMasterIdLst>
  <p:sldIdLst>
    <p:sldId xmlns:r="http://schemas.openxmlformats.org/officeDocument/2006/relationships" id="256" r:id="Rafa5deb00c4a4e04"/>
    <p:sldId xmlns:r="http://schemas.openxmlformats.org/officeDocument/2006/relationships" id="257" r:id="Rbef84af35b334be8"/>
    <p:sldId xmlns:r="http://schemas.openxmlformats.org/officeDocument/2006/relationships" id="258" r:id="R6444561a8ca64c9e"/>
    <p:sldId xmlns:r="http://schemas.openxmlformats.org/officeDocument/2006/relationships" id="259" r:id="Rbe5bbd241ac147bb"/>
    <p:sldId xmlns:r="http://schemas.openxmlformats.org/officeDocument/2006/relationships" id="260" r:id="R0e3dcffdf33b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054feb63d4b94" /><Relationship Type="http://schemas.openxmlformats.org/officeDocument/2006/relationships/slide" Target="/ppt/slides/slide1.xml" Id="Rafa5deb00c4a4e04" /><Relationship Type="http://schemas.openxmlformats.org/officeDocument/2006/relationships/slide" Target="/ppt/slides/slide2.xml" Id="Rbef84af35b334be8" /><Relationship Type="http://schemas.openxmlformats.org/officeDocument/2006/relationships/slide" Target="/ppt/slides/slide3.xml" Id="R6444561a8ca64c9e" /><Relationship Type="http://schemas.openxmlformats.org/officeDocument/2006/relationships/slide" Target="/ppt/slides/slide4.xml" Id="Rbe5bbd241ac147bb" /><Relationship Type="http://schemas.openxmlformats.org/officeDocument/2006/relationships/slide" Target="/ppt/slides/slide5.xml" Id="R0e3dcffdf33b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9da0562ff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13e580ec04b44" /><Relationship Type="http://schemas.openxmlformats.org/officeDocument/2006/relationships/theme" Target="/ppt/slideMasters/theme/theme1.xml" Id="R1aa95b65d87b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13e580ec0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9d7d880f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3241a7598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bc2a9bf5a49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0c390e485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c4c51ee1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AHRUM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832 329 282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