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4a17b1a56d43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82403ec7844419"/>
  </p:sldMasterIdLst>
  <p:sldIdLst>
    <p:sldId xmlns:r="http://schemas.openxmlformats.org/officeDocument/2006/relationships" id="256" r:id="Rf3716f72e9b548e6"/>
    <p:sldId xmlns:r="http://schemas.openxmlformats.org/officeDocument/2006/relationships" id="257" r:id="R1a4d9f55c45c4c2f"/>
    <p:sldId xmlns:r="http://schemas.openxmlformats.org/officeDocument/2006/relationships" id="258" r:id="Rb0df976df0674f03"/>
    <p:sldId xmlns:r="http://schemas.openxmlformats.org/officeDocument/2006/relationships" id="259" r:id="R20a982614dee4c1f"/>
    <p:sldId xmlns:r="http://schemas.openxmlformats.org/officeDocument/2006/relationships" id="260" r:id="R6969d913b997444b"/>
    <p:sldId xmlns:r="http://schemas.openxmlformats.org/officeDocument/2006/relationships" id="261" r:id="Re8b64dee8b3c4c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2403ec7844419" /><Relationship Type="http://schemas.openxmlformats.org/officeDocument/2006/relationships/slide" Target="/ppt/slides/slide1.xml" Id="Rf3716f72e9b548e6" /><Relationship Type="http://schemas.openxmlformats.org/officeDocument/2006/relationships/slide" Target="/ppt/slides/slide2.xml" Id="R1a4d9f55c45c4c2f" /><Relationship Type="http://schemas.openxmlformats.org/officeDocument/2006/relationships/slide" Target="/ppt/slides/slide3.xml" Id="Rb0df976df0674f03" /><Relationship Type="http://schemas.openxmlformats.org/officeDocument/2006/relationships/slide" Target="/ppt/slides/slide4.xml" Id="R20a982614dee4c1f" /><Relationship Type="http://schemas.openxmlformats.org/officeDocument/2006/relationships/slide" Target="/ppt/slides/slide5.xml" Id="R6969d913b997444b" /><Relationship Type="http://schemas.openxmlformats.org/officeDocument/2006/relationships/slide" Target="/ppt/slides/slide6.xml" Id="Re8b64dee8b3c4c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64c4cb6ea47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865c08cf34834" /><Relationship Type="http://schemas.openxmlformats.org/officeDocument/2006/relationships/theme" Target="/ppt/slideMasters/theme/theme1.xml" Id="R26b198d850d649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f865c08cf348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e302e9fbe4a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da0169bb448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fcb1d6b0f49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bc97a3d7e48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87049e86d4c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86d7dc6e04e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DALE OG TØNNESSEN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DALE OG TØNNESSEN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DALE OG TØNNESSEN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DALE OG TØNNESSEN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DALE OG TØNNESSEN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DALE OG TØNNESSEN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27 470 891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1 635 157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1 412 005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2 138 987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11 319 694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DALE OG TØNNESSEN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Kjelleviktoppen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832 426 792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DALE OG TØNNESSEN AS</a:t>
            </a:r>
          </a:p>
        </p:txBody>
      </p:sp>
    </p:spTree>
  </p:cSld>
  <p:clrMapOvr>
    <a:masterClrMapping xmlns:a="http://schemas.openxmlformats.org/drawingml/2006/main"/>
  </p:clrMapOvr>
</p:sld>
</file>