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89824dfb5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b354b4d984574"/>
  </p:sldMasterIdLst>
  <p:sldIdLst>
    <p:sldId xmlns:r="http://schemas.openxmlformats.org/officeDocument/2006/relationships" id="256" r:id="Rf13f04f035dd4c6c"/>
    <p:sldId xmlns:r="http://schemas.openxmlformats.org/officeDocument/2006/relationships" id="257" r:id="R88f69d70c8da400e"/>
    <p:sldId xmlns:r="http://schemas.openxmlformats.org/officeDocument/2006/relationships" id="258" r:id="R24833377050c4147"/>
    <p:sldId xmlns:r="http://schemas.openxmlformats.org/officeDocument/2006/relationships" id="259" r:id="Rd86ffb1f1c2b4a6b"/>
    <p:sldId xmlns:r="http://schemas.openxmlformats.org/officeDocument/2006/relationships" id="260" r:id="R853fc0f572f74ce2"/>
    <p:sldId xmlns:r="http://schemas.openxmlformats.org/officeDocument/2006/relationships" id="261" r:id="R3d268d2bc2f649f8"/>
    <p:sldId xmlns:r="http://schemas.openxmlformats.org/officeDocument/2006/relationships" id="262" r:id="R74bd6169c040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b354b4d984574" /><Relationship Type="http://schemas.openxmlformats.org/officeDocument/2006/relationships/slide" Target="/ppt/slides/slide1.xml" Id="Rf13f04f035dd4c6c" /><Relationship Type="http://schemas.openxmlformats.org/officeDocument/2006/relationships/slide" Target="/ppt/slides/slide2.xml" Id="R88f69d70c8da400e" /><Relationship Type="http://schemas.openxmlformats.org/officeDocument/2006/relationships/slide" Target="/ppt/slides/slide3.xml" Id="R24833377050c4147" /><Relationship Type="http://schemas.openxmlformats.org/officeDocument/2006/relationships/slide" Target="/ppt/slides/slide4.xml" Id="Rd86ffb1f1c2b4a6b" /><Relationship Type="http://schemas.openxmlformats.org/officeDocument/2006/relationships/slide" Target="/ppt/slides/slide5.xml" Id="R853fc0f572f74ce2" /><Relationship Type="http://schemas.openxmlformats.org/officeDocument/2006/relationships/slide" Target="/ppt/slides/slide6.xml" Id="R3d268d2bc2f649f8" /><Relationship Type="http://schemas.openxmlformats.org/officeDocument/2006/relationships/slide" Target="/ppt/slides/slide7.xml" Id="R74bd6169c040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c5a7d1dd2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8e8206eaf4d3e" /><Relationship Type="http://schemas.openxmlformats.org/officeDocument/2006/relationships/theme" Target="/ppt/slideMasters/theme/theme1.xml" Id="Rb018aaf852ea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8e8206eaf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02111dfd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d5cfdef27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8f383aa30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a930b33ad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4a4b9092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54cf99f6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c922b2af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OYSTER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ol@pecunia.no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832 437 522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AS</a:t>
            </a:r>
          </a:p>
        </p:txBody>
      </p:sp>
    </p:spTree>
  </p:cSld>
  <p:clrMapOvr>
    <a:masterClrMapping xmlns:a="http://schemas.openxmlformats.org/drawingml/2006/main"/>
  </p:clrMapOvr>
</p:sld>
</file>