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960930d3844d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be96f6fac4541"/>
  </p:sldMasterIdLst>
  <p:sldIdLst>
    <p:sldId xmlns:r="http://schemas.openxmlformats.org/officeDocument/2006/relationships" id="256" r:id="R38254aba2ed04ebd"/>
    <p:sldId xmlns:r="http://schemas.openxmlformats.org/officeDocument/2006/relationships" id="257" r:id="R990c1af470394148"/>
    <p:sldId xmlns:r="http://schemas.openxmlformats.org/officeDocument/2006/relationships" id="258" r:id="Rcc517d1342a344bc"/>
    <p:sldId xmlns:r="http://schemas.openxmlformats.org/officeDocument/2006/relationships" id="259" r:id="Rf35f080c1e644fa9"/>
    <p:sldId xmlns:r="http://schemas.openxmlformats.org/officeDocument/2006/relationships" id="260" r:id="R276431e47f164e80"/>
    <p:sldId xmlns:r="http://schemas.openxmlformats.org/officeDocument/2006/relationships" id="261" r:id="R658c5d79caf14084"/>
    <p:sldId xmlns:r="http://schemas.openxmlformats.org/officeDocument/2006/relationships" id="262" r:id="Re93dc194db474a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be96f6fac4541" /><Relationship Type="http://schemas.openxmlformats.org/officeDocument/2006/relationships/slide" Target="/ppt/slides/slide1.xml" Id="R38254aba2ed04ebd" /><Relationship Type="http://schemas.openxmlformats.org/officeDocument/2006/relationships/slide" Target="/ppt/slides/slide2.xml" Id="R990c1af470394148" /><Relationship Type="http://schemas.openxmlformats.org/officeDocument/2006/relationships/slide" Target="/ppt/slides/slide3.xml" Id="Rcc517d1342a344bc" /><Relationship Type="http://schemas.openxmlformats.org/officeDocument/2006/relationships/slide" Target="/ppt/slides/slide4.xml" Id="Rf35f080c1e644fa9" /><Relationship Type="http://schemas.openxmlformats.org/officeDocument/2006/relationships/slide" Target="/ppt/slides/slide5.xml" Id="R276431e47f164e80" /><Relationship Type="http://schemas.openxmlformats.org/officeDocument/2006/relationships/slide" Target="/ppt/slides/slide6.xml" Id="R658c5d79caf14084" /><Relationship Type="http://schemas.openxmlformats.org/officeDocument/2006/relationships/slide" Target="/ppt/slides/slide7.xml" Id="Re93dc194db474a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5a74366ba48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4be36f6f0404b" /><Relationship Type="http://schemas.openxmlformats.org/officeDocument/2006/relationships/theme" Target="/ppt/slideMasters/theme/theme1.xml" Id="R70f1be547f7a4d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84be36f6f040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899aef52f49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cd60857fe49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41c8df1ee42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9509c9394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95244999e48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fc616bb7f48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1d8c7ad4b40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AXIOM MONTERING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AXIOM MONTERING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597 071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VERONICA SYVERUD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Bramers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1613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832 472 662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AXIOM MONTERING AS</a:t>
            </a:r>
          </a:p>
        </p:txBody>
      </p:sp>
    </p:spTree>
  </p:cSld>
  <p:clrMapOvr>
    <a:masterClrMapping xmlns:a="http://schemas.openxmlformats.org/drawingml/2006/main"/>
  </p:clrMapOvr>
</p:sld>
</file>