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c35f056c40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dd48d55b94351"/>
  </p:sldMasterIdLst>
  <p:sldIdLst>
    <p:sldId xmlns:r="http://schemas.openxmlformats.org/officeDocument/2006/relationships" id="256" r:id="R9976cf03627f4ae3"/>
    <p:sldId xmlns:r="http://schemas.openxmlformats.org/officeDocument/2006/relationships" id="257" r:id="R173cbe77b9cc423b"/>
    <p:sldId xmlns:r="http://schemas.openxmlformats.org/officeDocument/2006/relationships" id="258" r:id="R14afc3a6837241c4"/>
    <p:sldId xmlns:r="http://schemas.openxmlformats.org/officeDocument/2006/relationships" id="259" r:id="Rac5e6cc4d10d4261"/>
    <p:sldId xmlns:r="http://schemas.openxmlformats.org/officeDocument/2006/relationships" id="260" r:id="R2529423340c64d51"/>
    <p:sldId xmlns:r="http://schemas.openxmlformats.org/officeDocument/2006/relationships" id="261" r:id="Rb648c35362f44e07"/>
    <p:sldId xmlns:r="http://schemas.openxmlformats.org/officeDocument/2006/relationships" id="262" r:id="R00061f230c154e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dd48d55b94351" /><Relationship Type="http://schemas.openxmlformats.org/officeDocument/2006/relationships/slide" Target="/ppt/slides/slide1.xml" Id="R9976cf03627f4ae3" /><Relationship Type="http://schemas.openxmlformats.org/officeDocument/2006/relationships/slide" Target="/ppt/slides/slide2.xml" Id="R173cbe77b9cc423b" /><Relationship Type="http://schemas.openxmlformats.org/officeDocument/2006/relationships/slide" Target="/ppt/slides/slide3.xml" Id="R14afc3a6837241c4" /><Relationship Type="http://schemas.openxmlformats.org/officeDocument/2006/relationships/slide" Target="/ppt/slides/slide4.xml" Id="Rac5e6cc4d10d4261" /><Relationship Type="http://schemas.openxmlformats.org/officeDocument/2006/relationships/slide" Target="/ppt/slides/slide5.xml" Id="R2529423340c64d51" /><Relationship Type="http://schemas.openxmlformats.org/officeDocument/2006/relationships/slide" Target="/ppt/slides/slide6.xml" Id="Rb648c35362f44e07" /><Relationship Type="http://schemas.openxmlformats.org/officeDocument/2006/relationships/slide" Target="/ppt/slides/slide7.xml" Id="R00061f230c154e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f79876631342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7d8878b81d4648" /><Relationship Type="http://schemas.openxmlformats.org/officeDocument/2006/relationships/theme" Target="/ppt/slideMasters/theme/theme1.xml" Id="Raf479265ba1446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7d8878b81d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e3f41acdb42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3c79bbd8e48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704a5b9e04a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71f68ee90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452307a294c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3b2d9082a45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c1a4e38cd41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NÅSÅN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NÅSÅN AS ble etablert [år] og holder til i Øyer.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1 552 053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3 294 886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BAJAS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2636 Øyer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832 496 162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NÅSÅN AS</a:t>
            </a:r>
          </a:p>
        </p:txBody>
      </p:sp>
    </p:spTree>
  </p:cSld>
  <p:clrMapOvr>
    <a:masterClrMapping xmlns:a="http://schemas.openxmlformats.org/drawingml/2006/main"/>
  </p:clrMapOvr>
</p:sld>
</file>