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9ce66f8d5f49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090d6a38d14758"/>
  </p:sldMasterIdLst>
  <p:sldIdLst>
    <p:sldId xmlns:r="http://schemas.openxmlformats.org/officeDocument/2006/relationships" id="256" r:id="R345890bfdaec4333"/>
    <p:sldId xmlns:r="http://schemas.openxmlformats.org/officeDocument/2006/relationships" id="257" r:id="R7bd06d85a38e4a33"/>
    <p:sldId xmlns:r="http://schemas.openxmlformats.org/officeDocument/2006/relationships" id="258" r:id="Rf0ddf9af914c4894"/>
    <p:sldId xmlns:r="http://schemas.openxmlformats.org/officeDocument/2006/relationships" id="259" r:id="Rff1b90b5f8ad4606"/>
    <p:sldId xmlns:r="http://schemas.openxmlformats.org/officeDocument/2006/relationships" id="260" r:id="R106e0b10e82e4fe5"/>
    <p:sldId xmlns:r="http://schemas.openxmlformats.org/officeDocument/2006/relationships" id="261" r:id="R49053141c98d4cef"/>
    <p:sldId xmlns:r="http://schemas.openxmlformats.org/officeDocument/2006/relationships" id="262" r:id="Rd72f5e607b564e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090d6a38d14758" /><Relationship Type="http://schemas.openxmlformats.org/officeDocument/2006/relationships/slide" Target="/ppt/slides/slide1.xml" Id="R345890bfdaec4333" /><Relationship Type="http://schemas.openxmlformats.org/officeDocument/2006/relationships/slide" Target="/ppt/slides/slide2.xml" Id="R7bd06d85a38e4a33" /><Relationship Type="http://schemas.openxmlformats.org/officeDocument/2006/relationships/slide" Target="/ppt/slides/slide3.xml" Id="Rf0ddf9af914c4894" /><Relationship Type="http://schemas.openxmlformats.org/officeDocument/2006/relationships/slide" Target="/ppt/slides/slide4.xml" Id="Rff1b90b5f8ad4606" /><Relationship Type="http://schemas.openxmlformats.org/officeDocument/2006/relationships/slide" Target="/ppt/slides/slide5.xml" Id="R106e0b10e82e4fe5" /><Relationship Type="http://schemas.openxmlformats.org/officeDocument/2006/relationships/slide" Target="/ppt/slides/slide6.xml" Id="R49053141c98d4cef" /><Relationship Type="http://schemas.openxmlformats.org/officeDocument/2006/relationships/slide" Target="/ppt/slides/slide7.xml" Id="Rd72f5e607b564e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ade25d495745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b29b5ed084a7d" /><Relationship Type="http://schemas.openxmlformats.org/officeDocument/2006/relationships/theme" Target="/ppt/slideMasters/theme/theme1.xml" Id="R74a7afcc71de41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db29b5ed084a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e719ab6be45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0009a465c49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6edae540445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0e2701ed74e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73440c43144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28c83cc9e46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e5263a96149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 HOLDING AS ble etablert [år] og holder til i Jonsvatnet.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ANNY MARITA HÅRSTAD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Vadbakkvegen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7057 Jonsvatnet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832 498 742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HOLDING AS</a:t>
            </a:r>
          </a:p>
        </p:txBody>
      </p:sp>
    </p:spTree>
  </p:cSld>
  <p:clrMapOvr>
    <a:masterClrMapping xmlns:a="http://schemas.openxmlformats.org/drawingml/2006/main"/>
  </p:clrMapOvr>
</p:sld>
</file>