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bffaa37cd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d3dd1fc054ce4"/>
  </p:sldMasterIdLst>
  <p:sldIdLst>
    <p:sldId xmlns:r="http://schemas.openxmlformats.org/officeDocument/2006/relationships" id="256" r:id="R7aeaf1d9cea84934"/>
    <p:sldId xmlns:r="http://schemas.openxmlformats.org/officeDocument/2006/relationships" id="257" r:id="Rfe01e92f141a4874"/>
    <p:sldId xmlns:r="http://schemas.openxmlformats.org/officeDocument/2006/relationships" id="258" r:id="R80b4f5c24bda4843"/>
    <p:sldId xmlns:r="http://schemas.openxmlformats.org/officeDocument/2006/relationships" id="259" r:id="R33c4e8d2b40c43b2"/>
    <p:sldId xmlns:r="http://schemas.openxmlformats.org/officeDocument/2006/relationships" id="260" r:id="Rca386f681edb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d3dd1fc054ce4" /><Relationship Type="http://schemas.openxmlformats.org/officeDocument/2006/relationships/slide" Target="/ppt/slides/slide1.xml" Id="R7aeaf1d9cea84934" /><Relationship Type="http://schemas.openxmlformats.org/officeDocument/2006/relationships/slide" Target="/ppt/slides/slide2.xml" Id="Rfe01e92f141a4874" /><Relationship Type="http://schemas.openxmlformats.org/officeDocument/2006/relationships/slide" Target="/ppt/slides/slide3.xml" Id="R80b4f5c24bda4843" /><Relationship Type="http://schemas.openxmlformats.org/officeDocument/2006/relationships/slide" Target="/ppt/slides/slide4.xml" Id="R33c4e8d2b40c43b2" /><Relationship Type="http://schemas.openxmlformats.org/officeDocument/2006/relationships/slide" Target="/ppt/slides/slide5.xml" Id="Rca386f681edb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4f34d19c5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600789a34b16" /><Relationship Type="http://schemas.openxmlformats.org/officeDocument/2006/relationships/theme" Target="/ppt/slideMasters/theme/theme1.xml" Id="R2a1c90c93091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f600789a3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a3bea555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f574c49b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c2e6a35d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b7b8fdc1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fca3f08b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KLIMAENTREPRENØR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KLIMAENTREPRENØR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KLIMAENTREPRENØR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KLIMAENTREPRENØR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KLIMAENTREPRENØR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KLIMAENTREPRENØR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Tornsangerveien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832 515 922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KLIMAENTREPRENØR</a:t>
            </a:r>
          </a:p>
        </p:txBody>
      </p:sp>
    </p:spTree>
  </p:cSld>
  <p:clrMapOvr>
    <a:masterClrMapping xmlns:a="http://schemas.openxmlformats.org/drawingml/2006/main"/>
  </p:clrMapOvr>
</p:sld>
</file>