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32a45cb06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e23d03c4f4b40"/>
  </p:sldMasterIdLst>
  <p:sldIdLst>
    <p:sldId xmlns:r="http://schemas.openxmlformats.org/officeDocument/2006/relationships" id="256" r:id="R747f4fe9a9604111"/>
    <p:sldId xmlns:r="http://schemas.openxmlformats.org/officeDocument/2006/relationships" id="257" r:id="Re32b25e139e44a7b"/>
    <p:sldId xmlns:r="http://schemas.openxmlformats.org/officeDocument/2006/relationships" id="258" r:id="R841aca9a2a974138"/>
    <p:sldId xmlns:r="http://schemas.openxmlformats.org/officeDocument/2006/relationships" id="259" r:id="R589ece7697214953"/>
    <p:sldId xmlns:r="http://schemas.openxmlformats.org/officeDocument/2006/relationships" id="260" r:id="Rddcb40248c904c34"/>
    <p:sldId xmlns:r="http://schemas.openxmlformats.org/officeDocument/2006/relationships" id="261" r:id="R231041782aea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e23d03c4f4b40" /><Relationship Type="http://schemas.openxmlformats.org/officeDocument/2006/relationships/slide" Target="/ppt/slides/slide1.xml" Id="R747f4fe9a9604111" /><Relationship Type="http://schemas.openxmlformats.org/officeDocument/2006/relationships/slide" Target="/ppt/slides/slide2.xml" Id="Re32b25e139e44a7b" /><Relationship Type="http://schemas.openxmlformats.org/officeDocument/2006/relationships/slide" Target="/ppt/slides/slide3.xml" Id="R841aca9a2a974138" /><Relationship Type="http://schemas.openxmlformats.org/officeDocument/2006/relationships/slide" Target="/ppt/slides/slide4.xml" Id="R589ece7697214953" /><Relationship Type="http://schemas.openxmlformats.org/officeDocument/2006/relationships/slide" Target="/ppt/slides/slide5.xml" Id="Rddcb40248c904c34" /><Relationship Type="http://schemas.openxmlformats.org/officeDocument/2006/relationships/slide" Target="/ppt/slides/slide6.xml" Id="R231041782aea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1e85f2aed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15e6f8ef4c32" /><Relationship Type="http://schemas.openxmlformats.org/officeDocument/2006/relationships/theme" Target="/ppt/slideMasters/theme/theme1.xml" Id="Rbf294178e691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a15e6f8ef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b19487fcd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ceace074d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2596da2c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e64869dd7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0dad244f9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c5f4eb78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JOMÅS &amp; BRINGSVERD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JOMÅS &amp; BRINGSVERD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JOMÅS &amp; BRINGSVERD AS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JOMÅS &amp; BRINGSVERD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JOMÅS &amp; BRINGSVERD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JOMÅS &amp; BRINGSVERD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JOMÅS &amp; BRINGSVERD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Nidelvvegen 59E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832 541 222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JOMÅS &amp; BRINGSVERD AS</a:t>
            </a:r>
          </a:p>
        </p:txBody>
      </p:sp>
    </p:spTree>
  </p:cSld>
  <p:clrMapOvr>
    <a:masterClrMapping xmlns:a="http://schemas.openxmlformats.org/drawingml/2006/main"/>
  </p:clrMapOvr>
</p:sld>
</file>