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783a26455946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350395a75c49ad"/>
  </p:sldMasterIdLst>
  <p:sldIdLst>
    <p:sldId xmlns:r="http://schemas.openxmlformats.org/officeDocument/2006/relationships" id="256" r:id="R205990c32f284a08"/>
    <p:sldId xmlns:r="http://schemas.openxmlformats.org/officeDocument/2006/relationships" id="257" r:id="Re026b1a2109f41b8"/>
    <p:sldId xmlns:r="http://schemas.openxmlformats.org/officeDocument/2006/relationships" id="258" r:id="R466d4adccd064b37"/>
    <p:sldId xmlns:r="http://schemas.openxmlformats.org/officeDocument/2006/relationships" id="259" r:id="Rd781369458604061"/>
    <p:sldId xmlns:r="http://schemas.openxmlformats.org/officeDocument/2006/relationships" id="260" r:id="R99b5a2e203784c13"/>
    <p:sldId xmlns:r="http://schemas.openxmlformats.org/officeDocument/2006/relationships" id="261" r:id="R106a18dcd65240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50395a75c49ad" /><Relationship Type="http://schemas.openxmlformats.org/officeDocument/2006/relationships/slide" Target="/ppt/slides/slide1.xml" Id="R205990c32f284a08" /><Relationship Type="http://schemas.openxmlformats.org/officeDocument/2006/relationships/slide" Target="/ppt/slides/slide2.xml" Id="Re026b1a2109f41b8" /><Relationship Type="http://schemas.openxmlformats.org/officeDocument/2006/relationships/slide" Target="/ppt/slides/slide3.xml" Id="R466d4adccd064b37" /><Relationship Type="http://schemas.openxmlformats.org/officeDocument/2006/relationships/slide" Target="/ppt/slides/slide4.xml" Id="Rd781369458604061" /><Relationship Type="http://schemas.openxmlformats.org/officeDocument/2006/relationships/slide" Target="/ppt/slides/slide5.xml" Id="R99b5a2e203784c13" /><Relationship Type="http://schemas.openxmlformats.org/officeDocument/2006/relationships/slide" Target="/ppt/slides/slide6.xml" Id="R106a18dcd65240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dd9d7772b45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47f217fb64718" /><Relationship Type="http://schemas.openxmlformats.org/officeDocument/2006/relationships/theme" Target="/ppt/slideMasters/theme/theme1.xml" Id="R09a98e4345c646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47f217fb6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480baa46940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48764587545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b01d7a946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24452786b43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cdb8f9f58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148b4bc6e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HARDANGER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sparebanken.vest@spv.no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832 554 332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